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6491" y="3105658"/>
            <a:ext cx="8091017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6569" y="2517393"/>
            <a:ext cx="7750860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jpg"/><Relationship Id="rId18" Type="http://schemas.openxmlformats.org/officeDocument/2006/relationships/image" Target="../media/image37.jp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jpg"/><Relationship Id="rId17" Type="http://schemas.openxmlformats.org/officeDocument/2006/relationships/image" Target="../media/image36.jpg"/><Relationship Id="rId2" Type="http://schemas.openxmlformats.org/officeDocument/2006/relationships/image" Target="../media/image22.jpg"/><Relationship Id="rId16" Type="http://schemas.openxmlformats.org/officeDocument/2006/relationships/image" Target="../media/image35.jpg"/><Relationship Id="rId20" Type="http://schemas.openxmlformats.org/officeDocument/2006/relationships/image" Target="../media/image3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g"/><Relationship Id="rId11" Type="http://schemas.openxmlformats.org/officeDocument/2006/relationships/image" Target="../media/image31.jpg"/><Relationship Id="rId5" Type="http://schemas.openxmlformats.org/officeDocument/2006/relationships/image" Target="../media/image25.png"/><Relationship Id="rId15" Type="http://schemas.openxmlformats.org/officeDocument/2006/relationships/image" Target="../media/image11.jpg"/><Relationship Id="rId10" Type="http://schemas.openxmlformats.org/officeDocument/2006/relationships/image" Target="../media/image30.jpg"/><Relationship Id="rId19" Type="http://schemas.openxmlformats.org/officeDocument/2006/relationships/image" Target="../media/image38.jp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6.jpg"/><Relationship Id="rId7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531" y="493014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7536815" y="4875047"/>
            <a:ext cx="1587246" cy="1788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612517"/>
            <a:ext cx="3828992" cy="2544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51909" y="1258824"/>
            <a:ext cx="1715515" cy="1700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7628" y="1258824"/>
            <a:ext cx="1712595" cy="17024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51909" y="3086100"/>
            <a:ext cx="1672843" cy="16766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06843" y="3068954"/>
            <a:ext cx="1637156" cy="17429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20258" y="3068954"/>
            <a:ext cx="1832101" cy="1728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06843" y="1287525"/>
            <a:ext cx="1637156" cy="16737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51909" y="4869154"/>
            <a:ext cx="1728215" cy="1743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67628" y="4869154"/>
            <a:ext cx="1744472" cy="17430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6288" y="812"/>
            <a:ext cx="2257044" cy="9828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5025" y="1793875"/>
            <a:ext cx="4130675" cy="4526280"/>
          </a:xfrm>
          <a:custGeom>
            <a:avLst/>
            <a:gdLst/>
            <a:ahLst/>
            <a:cxnLst/>
            <a:rect l="l" t="t" r="r" b="b"/>
            <a:pathLst>
              <a:path w="4130675" h="4526280">
                <a:moveTo>
                  <a:pt x="0" y="184785"/>
                </a:moveTo>
                <a:lnTo>
                  <a:pt x="6596" y="135643"/>
                </a:lnTo>
                <a:lnTo>
                  <a:pt x="25216" y="91496"/>
                </a:lnTo>
                <a:lnTo>
                  <a:pt x="54101" y="54101"/>
                </a:lnTo>
                <a:lnTo>
                  <a:pt x="91496" y="25216"/>
                </a:lnTo>
                <a:lnTo>
                  <a:pt x="135643" y="6596"/>
                </a:lnTo>
                <a:lnTo>
                  <a:pt x="184785" y="0"/>
                </a:lnTo>
                <a:lnTo>
                  <a:pt x="3945890" y="0"/>
                </a:lnTo>
                <a:lnTo>
                  <a:pt x="3995031" y="6596"/>
                </a:lnTo>
                <a:lnTo>
                  <a:pt x="4039178" y="25216"/>
                </a:lnTo>
                <a:lnTo>
                  <a:pt x="4076573" y="54101"/>
                </a:lnTo>
                <a:lnTo>
                  <a:pt x="4105458" y="91496"/>
                </a:lnTo>
                <a:lnTo>
                  <a:pt x="4124078" y="135643"/>
                </a:lnTo>
                <a:lnTo>
                  <a:pt x="4130675" y="184785"/>
                </a:lnTo>
                <a:lnTo>
                  <a:pt x="4130675" y="4341241"/>
                </a:lnTo>
                <a:lnTo>
                  <a:pt x="4124078" y="4390347"/>
                </a:lnTo>
                <a:lnTo>
                  <a:pt x="4105458" y="4434473"/>
                </a:lnTo>
                <a:lnTo>
                  <a:pt x="4076573" y="4471858"/>
                </a:lnTo>
                <a:lnTo>
                  <a:pt x="4039178" y="4500742"/>
                </a:lnTo>
                <a:lnTo>
                  <a:pt x="3995031" y="4519364"/>
                </a:lnTo>
                <a:lnTo>
                  <a:pt x="3945890" y="4525962"/>
                </a:lnTo>
                <a:lnTo>
                  <a:pt x="184785" y="4525962"/>
                </a:lnTo>
                <a:lnTo>
                  <a:pt x="135643" y="4519364"/>
                </a:lnTo>
                <a:lnTo>
                  <a:pt x="91496" y="4500742"/>
                </a:lnTo>
                <a:lnTo>
                  <a:pt x="54101" y="4471858"/>
                </a:lnTo>
                <a:lnTo>
                  <a:pt x="25216" y="4434473"/>
                </a:lnTo>
                <a:lnTo>
                  <a:pt x="6596" y="4390347"/>
                </a:lnTo>
                <a:lnTo>
                  <a:pt x="0" y="4341241"/>
                </a:lnTo>
                <a:lnTo>
                  <a:pt x="0" y="184785"/>
                </a:lnTo>
                <a:close/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7657" y="525602"/>
            <a:ext cx="3945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Referanslarımız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434975" y="1808226"/>
            <a:ext cx="4046854" cy="4526280"/>
          </a:xfrm>
          <a:custGeom>
            <a:avLst/>
            <a:gdLst/>
            <a:ahLst/>
            <a:cxnLst/>
            <a:rect l="l" t="t" r="r" b="b"/>
            <a:pathLst>
              <a:path w="4046854" h="4526280">
                <a:moveTo>
                  <a:pt x="0" y="180848"/>
                </a:moveTo>
                <a:lnTo>
                  <a:pt x="6463" y="132747"/>
                </a:lnTo>
                <a:lnTo>
                  <a:pt x="24705" y="89539"/>
                </a:lnTo>
                <a:lnTo>
                  <a:pt x="53000" y="52943"/>
                </a:lnTo>
                <a:lnTo>
                  <a:pt x="89624" y="24675"/>
                </a:lnTo>
                <a:lnTo>
                  <a:pt x="132853" y="6455"/>
                </a:lnTo>
                <a:lnTo>
                  <a:pt x="180962" y="0"/>
                </a:lnTo>
                <a:lnTo>
                  <a:pt x="3865626" y="0"/>
                </a:lnTo>
                <a:lnTo>
                  <a:pt x="3913736" y="6455"/>
                </a:lnTo>
                <a:lnTo>
                  <a:pt x="3956967" y="24675"/>
                </a:lnTo>
                <a:lnTo>
                  <a:pt x="3993594" y="52943"/>
                </a:lnTo>
                <a:lnTo>
                  <a:pt x="4021892" y="89539"/>
                </a:lnTo>
                <a:lnTo>
                  <a:pt x="4040136" y="132747"/>
                </a:lnTo>
                <a:lnTo>
                  <a:pt x="4046601" y="180848"/>
                </a:lnTo>
                <a:lnTo>
                  <a:pt x="4046601" y="4344936"/>
                </a:lnTo>
                <a:lnTo>
                  <a:pt x="4040136" y="4393045"/>
                </a:lnTo>
                <a:lnTo>
                  <a:pt x="4021892" y="4436274"/>
                </a:lnTo>
                <a:lnTo>
                  <a:pt x="3993594" y="4472898"/>
                </a:lnTo>
                <a:lnTo>
                  <a:pt x="3956967" y="4501193"/>
                </a:lnTo>
                <a:lnTo>
                  <a:pt x="3913736" y="4519435"/>
                </a:lnTo>
                <a:lnTo>
                  <a:pt x="3865626" y="4525899"/>
                </a:lnTo>
                <a:lnTo>
                  <a:pt x="180962" y="4525899"/>
                </a:lnTo>
                <a:lnTo>
                  <a:pt x="132853" y="4519435"/>
                </a:lnTo>
                <a:lnTo>
                  <a:pt x="89624" y="4501193"/>
                </a:lnTo>
                <a:lnTo>
                  <a:pt x="53000" y="4472898"/>
                </a:lnTo>
                <a:lnTo>
                  <a:pt x="24705" y="4436274"/>
                </a:lnTo>
                <a:lnTo>
                  <a:pt x="6463" y="4393045"/>
                </a:lnTo>
                <a:lnTo>
                  <a:pt x="0" y="4344936"/>
                </a:lnTo>
                <a:lnTo>
                  <a:pt x="0" y="180848"/>
                </a:lnTo>
                <a:close/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328" y="1959165"/>
            <a:ext cx="2270961" cy="601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54529" y="2366708"/>
            <a:ext cx="2089149" cy="486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8416" y="2920758"/>
            <a:ext cx="2061337" cy="532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8253" y="2955722"/>
            <a:ext cx="1237715" cy="4611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5086" y="3868915"/>
            <a:ext cx="996810" cy="7156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60035" y="1988820"/>
            <a:ext cx="1426464" cy="476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31460" y="2780919"/>
            <a:ext cx="1962150" cy="762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8447" y="3721227"/>
            <a:ext cx="2847975" cy="5619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20306" y="2852978"/>
            <a:ext cx="1544827" cy="6303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64633" y="4426077"/>
            <a:ext cx="1895474" cy="6762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0215" y="1988858"/>
            <a:ext cx="2406776" cy="5070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1042" y="3511930"/>
            <a:ext cx="1771650" cy="762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7621" y="5557596"/>
            <a:ext cx="2057400" cy="1428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23103" y="5338521"/>
            <a:ext cx="1543050" cy="5619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59243" y="4819053"/>
            <a:ext cx="1266825" cy="10953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0307" y="4426038"/>
            <a:ext cx="1003043" cy="88552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200" y="5311013"/>
            <a:ext cx="1647825" cy="7429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08251" y="4853685"/>
            <a:ext cx="2286000" cy="2095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105658"/>
            <a:ext cx="38195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3925" algn="l"/>
              </a:tabLst>
            </a:pPr>
            <a:r>
              <a:rPr spc="-5" dirty="0"/>
              <a:t>TEŞEKKÜR	EDERİZ!</a:t>
            </a:r>
          </a:p>
        </p:txBody>
      </p:sp>
      <p:sp>
        <p:nvSpPr>
          <p:cNvPr id="3" name="object 3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887" y="2257425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5">
                <a:moveTo>
                  <a:pt x="956500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4"/>
                </a:lnTo>
                <a:lnTo>
                  <a:pt x="956500" y="928624"/>
                </a:lnTo>
                <a:lnTo>
                  <a:pt x="1005421" y="920741"/>
                </a:lnTo>
                <a:lnTo>
                  <a:pt x="1047918" y="898790"/>
                </a:lnTo>
                <a:lnTo>
                  <a:pt x="1081434" y="865310"/>
                </a:lnTo>
                <a:lnTo>
                  <a:pt x="1103418" y="822846"/>
                </a:lnTo>
                <a:lnTo>
                  <a:pt x="1111313" y="773938"/>
                </a:lnTo>
                <a:lnTo>
                  <a:pt x="1111313" y="154812"/>
                </a:lnTo>
                <a:lnTo>
                  <a:pt x="1103418" y="105891"/>
                </a:lnTo>
                <a:lnTo>
                  <a:pt x="1081434" y="63395"/>
                </a:lnTo>
                <a:lnTo>
                  <a:pt x="1047918" y="29878"/>
                </a:lnTo>
                <a:lnTo>
                  <a:pt x="1005421" y="7895"/>
                </a:lnTo>
                <a:lnTo>
                  <a:pt x="9565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9887" y="2257425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5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95"/>
                </a:lnTo>
                <a:lnTo>
                  <a:pt x="1047918" y="29878"/>
                </a:lnTo>
                <a:lnTo>
                  <a:pt x="1081434" y="63395"/>
                </a:lnTo>
                <a:lnTo>
                  <a:pt x="1103418" y="105891"/>
                </a:lnTo>
                <a:lnTo>
                  <a:pt x="1111313" y="154812"/>
                </a:lnTo>
                <a:lnTo>
                  <a:pt x="1111313" y="773938"/>
                </a:lnTo>
                <a:lnTo>
                  <a:pt x="1103418" y="822846"/>
                </a:lnTo>
                <a:lnTo>
                  <a:pt x="1081434" y="865310"/>
                </a:lnTo>
                <a:lnTo>
                  <a:pt x="1047918" y="898790"/>
                </a:lnTo>
                <a:lnTo>
                  <a:pt x="1005421" y="920741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8055" y="2540330"/>
            <a:ext cx="154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2257425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0200" y="2257425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0" y="154812"/>
                </a:moveTo>
                <a:lnTo>
                  <a:pt x="7895" y="105891"/>
                </a:lnTo>
                <a:lnTo>
                  <a:pt x="29878" y="63395"/>
                </a:lnTo>
                <a:lnTo>
                  <a:pt x="63395" y="29878"/>
                </a:lnTo>
                <a:lnTo>
                  <a:pt x="105891" y="7895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95"/>
                </a:lnTo>
                <a:lnTo>
                  <a:pt x="7072480" y="29878"/>
                </a:lnTo>
                <a:lnTo>
                  <a:pt x="7105997" y="63395"/>
                </a:lnTo>
                <a:lnTo>
                  <a:pt x="7127980" y="105891"/>
                </a:lnTo>
                <a:lnTo>
                  <a:pt x="7135876" y="154812"/>
                </a:lnTo>
                <a:lnTo>
                  <a:pt x="7135876" y="773938"/>
                </a:lnTo>
                <a:lnTo>
                  <a:pt x="7127980" y="822846"/>
                </a:lnTo>
                <a:lnTo>
                  <a:pt x="7105997" y="865310"/>
                </a:lnTo>
                <a:lnTo>
                  <a:pt x="7072480" y="898790"/>
                </a:lnTo>
                <a:lnTo>
                  <a:pt x="7029984" y="920741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41"/>
                </a:lnTo>
                <a:lnTo>
                  <a:pt x="63395" y="898790"/>
                </a:lnTo>
                <a:lnTo>
                  <a:pt x="29878" y="865310"/>
                </a:lnTo>
                <a:lnTo>
                  <a:pt x="7895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23135" y="2540330"/>
            <a:ext cx="20199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Organizasyonumuz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887" y="3524250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500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4"/>
                </a:lnTo>
                <a:lnTo>
                  <a:pt x="956500" y="928624"/>
                </a:lnTo>
                <a:lnTo>
                  <a:pt x="1005421" y="920741"/>
                </a:lnTo>
                <a:lnTo>
                  <a:pt x="1047918" y="898790"/>
                </a:lnTo>
                <a:lnTo>
                  <a:pt x="1081434" y="865310"/>
                </a:lnTo>
                <a:lnTo>
                  <a:pt x="1103418" y="822846"/>
                </a:lnTo>
                <a:lnTo>
                  <a:pt x="1111313" y="773938"/>
                </a:lnTo>
                <a:lnTo>
                  <a:pt x="1111313" y="154812"/>
                </a:lnTo>
                <a:lnTo>
                  <a:pt x="1103418" y="105891"/>
                </a:lnTo>
                <a:lnTo>
                  <a:pt x="1081434" y="63395"/>
                </a:lnTo>
                <a:lnTo>
                  <a:pt x="1047918" y="29878"/>
                </a:lnTo>
                <a:lnTo>
                  <a:pt x="1005421" y="7895"/>
                </a:lnTo>
                <a:lnTo>
                  <a:pt x="9565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8055" y="3807714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9887" y="4792726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686"/>
                </a:moveTo>
                <a:lnTo>
                  <a:pt x="7891" y="105777"/>
                </a:lnTo>
                <a:lnTo>
                  <a:pt x="29865" y="63313"/>
                </a:lnTo>
                <a:lnTo>
                  <a:pt x="63373" y="29833"/>
                </a:lnTo>
                <a:lnTo>
                  <a:pt x="105863" y="7882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82"/>
                </a:lnTo>
                <a:lnTo>
                  <a:pt x="1047918" y="29833"/>
                </a:lnTo>
                <a:lnTo>
                  <a:pt x="1081434" y="63313"/>
                </a:lnTo>
                <a:lnTo>
                  <a:pt x="1103418" y="105777"/>
                </a:lnTo>
                <a:lnTo>
                  <a:pt x="1111313" y="154686"/>
                </a:lnTo>
                <a:lnTo>
                  <a:pt x="1111313" y="773811"/>
                </a:lnTo>
                <a:lnTo>
                  <a:pt x="1103418" y="822747"/>
                </a:lnTo>
                <a:lnTo>
                  <a:pt x="1081434" y="865245"/>
                </a:lnTo>
                <a:lnTo>
                  <a:pt x="1047918" y="898756"/>
                </a:lnTo>
                <a:lnTo>
                  <a:pt x="1005421" y="920732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32"/>
                </a:lnTo>
                <a:lnTo>
                  <a:pt x="63373" y="898756"/>
                </a:lnTo>
                <a:lnTo>
                  <a:pt x="29865" y="865245"/>
                </a:lnTo>
                <a:lnTo>
                  <a:pt x="7891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8055" y="5076190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3524250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00200" y="4792726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0" y="154686"/>
                </a:moveTo>
                <a:lnTo>
                  <a:pt x="7895" y="105777"/>
                </a:lnTo>
                <a:lnTo>
                  <a:pt x="29878" y="63313"/>
                </a:lnTo>
                <a:lnTo>
                  <a:pt x="63395" y="29833"/>
                </a:lnTo>
                <a:lnTo>
                  <a:pt x="105891" y="7882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82"/>
                </a:lnTo>
                <a:lnTo>
                  <a:pt x="7072480" y="29833"/>
                </a:lnTo>
                <a:lnTo>
                  <a:pt x="7105997" y="63313"/>
                </a:lnTo>
                <a:lnTo>
                  <a:pt x="7127980" y="105777"/>
                </a:lnTo>
                <a:lnTo>
                  <a:pt x="7135876" y="154686"/>
                </a:lnTo>
                <a:lnTo>
                  <a:pt x="7135876" y="773811"/>
                </a:lnTo>
                <a:lnTo>
                  <a:pt x="7127980" y="822747"/>
                </a:lnTo>
                <a:lnTo>
                  <a:pt x="7105997" y="865245"/>
                </a:lnTo>
                <a:lnTo>
                  <a:pt x="7072480" y="898756"/>
                </a:lnTo>
                <a:lnTo>
                  <a:pt x="7029984" y="920732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32"/>
                </a:lnTo>
                <a:lnTo>
                  <a:pt x="63395" y="898756"/>
                </a:lnTo>
                <a:lnTo>
                  <a:pt x="29878" y="865245"/>
                </a:lnTo>
                <a:lnTo>
                  <a:pt x="7895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23135" y="5076190"/>
            <a:ext cx="905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kımız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5531" y="493014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16" name="object 16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462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3"/>
                </a:lnTo>
                <a:lnTo>
                  <a:pt x="956462" y="928623"/>
                </a:lnTo>
                <a:lnTo>
                  <a:pt x="1005383" y="920741"/>
                </a:lnTo>
                <a:lnTo>
                  <a:pt x="1047880" y="898790"/>
                </a:lnTo>
                <a:lnTo>
                  <a:pt x="1081396" y="865310"/>
                </a:lnTo>
                <a:lnTo>
                  <a:pt x="1103380" y="822846"/>
                </a:lnTo>
                <a:lnTo>
                  <a:pt x="1111275" y="773938"/>
                </a:lnTo>
                <a:lnTo>
                  <a:pt x="1111275" y="154812"/>
                </a:lnTo>
                <a:lnTo>
                  <a:pt x="1103380" y="105891"/>
                </a:lnTo>
                <a:lnTo>
                  <a:pt x="1081396" y="63395"/>
                </a:lnTo>
                <a:lnTo>
                  <a:pt x="1047880" y="29878"/>
                </a:lnTo>
                <a:lnTo>
                  <a:pt x="1005383" y="7895"/>
                </a:lnTo>
                <a:lnTo>
                  <a:pt x="956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462" y="0"/>
                </a:lnTo>
                <a:lnTo>
                  <a:pt x="1005383" y="7895"/>
                </a:lnTo>
                <a:lnTo>
                  <a:pt x="1047880" y="29878"/>
                </a:lnTo>
                <a:lnTo>
                  <a:pt x="1081396" y="63395"/>
                </a:lnTo>
                <a:lnTo>
                  <a:pt x="1103380" y="105891"/>
                </a:lnTo>
                <a:lnTo>
                  <a:pt x="1111275" y="154812"/>
                </a:lnTo>
                <a:lnTo>
                  <a:pt x="1111275" y="773938"/>
                </a:lnTo>
                <a:lnTo>
                  <a:pt x="1103380" y="822846"/>
                </a:lnTo>
                <a:lnTo>
                  <a:pt x="1081396" y="865310"/>
                </a:lnTo>
                <a:lnTo>
                  <a:pt x="1047880" y="898790"/>
                </a:lnTo>
                <a:lnTo>
                  <a:pt x="1005383" y="920741"/>
                </a:lnTo>
                <a:lnTo>
                  <a:pt x="956462" y="928623"/>
                </a:lnTo>
                <a:lnTo>
                  <a:pt x="154787" y="928623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12646" y="3501009"/>
            <a:ext cx="7136130" cy="982980"/>
          </a:xfrm>
          <a:custGeom>
            <a:avLst/>
            <a:gdLst/>
            <a:ahLst/>
            <a:cxnLst/>
            <a:rect l="l" t="t" r="r" b="b"/>
            <a:pathLst>
              <a:path w="7136130" h="982979">
                <a:moveTo>
                  <a:pt x="6972046" y="0"/>
                </a:moveTo>
                <a:lnTo>
                  <a:pt x="163829" y="0"/>
                </a:lnTo>
                <a:lnTo>
                  <a:pt x="120253" y="5847"/>
                </a:lnTo>
                <a:lnTo>
                  <a:pt x="81110" y="22351"/>
                </a:lnTo>
                <a:lnTo>
                  <a:pt x="47958" y="47958"/>
                </a:lnTo>
                <a:lnTo>
                  <a:pt x="22352" y="81110"/>
                </a:lnTo>
                <a:lnTo>
                  <a:pt x="5847" y="120253"/>
                </a:lnTo>
                <a:lnTo>
                  <a:pt x="0" y="163829"/>
                </a:lnTo>
                <a:lnTo>
                  <a:pt x="0" y="819022"/>
                </a:lnTo>
                <a:lnTo>
                  <a:pt x="5847" y="862555"/>
                </a:lnTo>
                <a:lnTo>
                  <a:pt x="22352" y="901685"/>
                </a:lnTo>
                <a:lnTo>
                  <a:pt x="47958" y="934846"/>
                </a:lnTo>
                <a:lnTo>
                  <a:pt x="81110" y="960472"/>
                </a:lnTo>
                <a:lnTo>
                  <a:pt x="120253" y="976996"/>
                </a:lnTo>
                <a:lnTo>
                  <a:pt x="163829" y="982852"/>
                </a:lnTo>
                <a:lnTo>
                  <a:pt x="6972046" y="982852"/>
                </a:lnTo>
                <a:lnTo>
                  <a:pt x="7015578" y="976996"/>
                </a:lnTo>
                <a:lnTo>
                  <a:pt x="7054708" y="960472"/>
                </a:lnTo>
                <a:lnTo>
                  <a:pt x="7087870" y="934846"/>
                </a:lnTo>
                <a:lnTo>
                  <a:pt x="7113495" y="901685"/>
                </a:lnTo>
                <a:lnTo>
                  <a:pt x="7130019" y="862555"/>
                </a:lnTo>
                <a:lnTo>
                  <a:pt x="7135876" y="819022"/>
                </a:lnTo>
                <a:lnTo>
                  <a:pt x="7135876" y="163829"/>
                </a:lnTo>
                <a:lnTo>
                  <a:pt x="7130019" y="120253"/>
                </a:lnTo>
                <a:lnTo>
                  <a:pt x="7113495" y="81110"/>
                </a:lnTo>
                <a:lnTo>
                  <a:pt x="7087870" y="47958"/>
                </a:lnTo>
                <a:lnTo>
                  <a:pt x="7054708" y="22351"/>
                </a:lnTo>
                <a:lnTo>
                  <a:pt x="7015578" y="5847"/>
                </a:lnTo>
                <a:lnTo>
                  <a:pt x="6972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12646" y="3501009"/>
            <a:ext cx="7136130" cy="982980"/>
          </a:xfrm>
          <a:custGeom>
            <a:avLst/>
            <a:gdLst/>
            <a:ahLst/>
            <a:cxnLst/>
            <a:rect l="l" t="t" r="r" b="b"/>
            <a:pathLst>
              <a:path w="7136130" h="982979">
                <a:moveTo>
                  <a:pt x="0" y="163829"/>
                </a:moveTo>
                <a:lnTo>
                  <a:pt x="5847" y="120253"/>
                </a:lnTo>
                <a:lnTo>
                  <a:pt x="22352" y="81110"/>
                </a:lnTo>
                <a:lnTo>
                  <a:pt x="47958" y="47958"/>
                </a:lnTo>
                <a:lnTo>
                  <a:pt x="81110" y="22351"/>
                </a:lnTo>
                <a:lnTo>
                  <a:pt x="120253" y="5847"/>
                </a:lnTo>
                <a:lnTo>
                  <a:pt x="163829" y="0"/>
                </a:lnTo>
                <a:lnTo>
                  <a:pt x="6972046" y="0"/>
                </a:lnTo>
                <a:lnTo>
                  <a:pt x="7015578" y="5847"/>
                </a:lnTo>
                <a:lnTo>
                  <a:pt x="7054708" y="22351"/>
                </a:lnTo>
                <a:lnTo>
                  <a:pt x="7087870" y="47958"/>
                </a:lnTo>
                <a:lnTo>
                  <a:pt x="7113495" y="81110"/>
                </a:lnTo>
                <a:lnTo>
                  <a:pt x="7130019" y="120253"/>
                </a:lnTo>
                <a:lnTo>
                  <a:pt x="7135876" y="163829"/>
                </a:lnTo>
                <a:lnTo>
                  <a:pt x="7135876" y="819022"/>
                </a:lnTo>
                <a:lnTo>
                  <a:pt x="7130019" y="862555"/>
                </a:lnTo>
                <a:lnTo>
                  <a:pt x="7113495" y="901685"/>
                </a:lnTo>
                <a:lnTo>
                  <a:pt x="7087870" y="934846"/>
                </a:lnTo>
                <a:lnTo>
                  <a:pt x="7054708" y="960472"/>
                </a:lnTo>
                <a:lnTo>
                  <a:pt x="7015578" y="976996"/>
                </a:lnTo>
                <a:lnTo>
                  <a:pt x="6972046" y="982852"/>
                </a:lnTo>
                <a:lnTo>
                  <a:pt x="163829" y="982852"/>
                </a:lnTo>
                <a:lnTo>
                  <a:pt x="120253" y="976996"/>
                </a:lnTo>
                <a:lnTo>
                  <a:pt x="81110" y="960472"/>
                </a:lnTo>
                <a:lnTo>
                  <a:pt x="47958" y="934846"/>
                </a:lnTo>
                <a:lnTo>
                  <a:pt x="22352" y="901685"/>
                </a:lnTo>
                <a:lnTo>
                  <a:pt x="5847" y="862555"/>
                </a:lnTo>
                <a:lnTo>
                  <a:pt x="0" y="819022"/>
                </a:lnTo>
                <a:lnTo>
                  <a:pt x="0" y="163829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38376" y="3811270"/>
            <a:ext cx="1485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Hizmetlerimiz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76288" y="50"/>
            <a:ext cx="2257044" cy="98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1"/>
          <p:cNvSpPr txBox="1"/>
          <p:nvPr/>
        </p:nvSpPr>
        <p:spPr>
          <a:xfrm>
            <a:off x="845515" y="3800093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000" b="1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531" y="493014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20446" y="4638294"/>
            <a:ext cx="773938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Şirketimiz</a:t>
            </a:r>
            <a:endParaRPr sz="1800" dirty="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buClr>
                <a:srgbClr val="1F487C"/>
              </a:buClr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1977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yılında </a:t>
            </a:r>
            <a:r>
              <a:rPr sz="1800" spc="-25" dirty="0">
                <a:solidFill>
                  <a:srgbClr val="00205B"/>
                </a:solidFill>
                <a:latin typeface="Calibri"/>
                <a:cs typeface="Calibri"/>
              </a:rPr>
              <a:t>kurulmuştur,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merkez </a:t>
            </a:r>
            <a:r>
              <a:rPr sz="1800" spc="-5" dirty="0" err="1">
                <a:solidFill>
                  <a:srgbClr val="00205B"/>
                </a:solidFill>
                <a:latin typeface="Calibri"/>
                <a:cs typeface="Calibri"/>
              </a:rPr>
              <a:t>ofisi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lang="tr-TR" spc="-10" dirty="0" err="1" smtClean="0">
                <a:solidFill>
                  <a:srgbClr val="00205B"/>
                </a:solidFill>
                <a:latin typeface="Calibri"/>
                <a:cs typeface="Calibri"/>
              </a:rPr>
              <a:t>Başakşehir</a:t>
            </a:r>
            <a:r>
              <a:rPr sz="1800" spc="135" dirty="0" smtClean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00205B"/>
                </a:solidFill>
                <a:latin typeface="Calibri"/>
                <a:cs typeface="Calibri"/>
              </a:rPr>
              <a:t>Istanbul’dadır.</a:t>
            </a:r>
            <a:endParaRPr sz="1800" dirty="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buClr>
                <a:srgbClr val="1F487C"/>
              </a:buClr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2018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yılı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cirosu </a:t>
            </a: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18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milyon</a:t>
            </a:r>
            <a:r>
              <a:rPr sz="1800" spc="5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70" dirty="0">
                <a:solidFill>
                  <a:srgbClr val="00205B"/>
                </a:solidFill>
                <a:latin typeface="Calibri"/>
                <a:cs typeface="Calibri"/>
              </a:rPr>
              <a:t>TL’dir.</a:t>
            </a:r>
            <a:endParaRPr sz="1800" dirty="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buClr>
                <a:srgbClr val="1F487C"/>
              </a:buClr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20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çalışana</a:t>
            </a:r>
            <a:r>
              <a:rPr sz="1800" spc="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00205B"/>
                </a:solidFill>
                <a:latin typeface="Calibri"/>
                <a:cs typeface="Calibri"/>
              </a:rPr>
              <a:t>sahiptir.</a:t>
            </a:r>
            <a:endParaRPr sz="1800" dirty="0">
              <a:latin typeface="Calibri"/>
              <a:cs typeface="Calibri"/>
            </a:endParaRPr>
          </a:p>
          <a:p>
            <a:pPr marL="117475" indent="-105410">
              <a:lnSpc>
                <a:spcPct val="100000"/>
              </a:lnSpc>
              <a:buClr>
                <a:srgbClr val="1F487C"/>
              </a:buClr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20" dirty="0">
                <a:solidFill>
                  <a:srgbClr val="00205B"/>
                </a:solidFill>
                <a:latin typeface="Calibri"/>
                <a:cs typeface="Calibri"/>
              </a:rPr>
              <a:t>Yurtiçi kargo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taşımacılığından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depolamaya </a:t>
            </a: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6 alanda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hizmet</a:t>
            </a:r>
            <a:r>
              <a:rPr sz="1800" spc="10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0205B"/>
                </a:solidFill>
                <a:latin typeface="Calibri"/>
                <a:cs typeface="Calibri"/>
              </a:rPr>
              <a:t>vermektedir.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Clr>
                <a:srgbClr val="1F487C"/>
              </a:buClr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R1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ve </a:t>
            </a: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ISO 9001:2008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belgelerine </a:t>
            </a:r>
            <a:r>
              <a:rPr sz="1800" spc="-25" dirty="0">
                <a:solidFill>
                  <a:srgbClr val="00205B"/>
                </a:solidFill>
                <a:latin typeface="Calibri"/>
                <a:cs typeface="Calibri"/>
              </a:rPr>
              <a:t>sahiptir.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Nakliye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Sigortası kapsamında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taşımacılık  </a:t>
            </a:r>
            <a:r>
              <a:rPr sz="1800" spc="-25" dirty="0">
                <a:solidFill>
                  <a:srgbClr val="00205B"/>
                </a:solidFill>
                <a:latin typeface="Calibri"/>
                <a:cs typeface="Calibri"/>
              </a:rPr>
              <a:t>yapmaktadır.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16301" y="1352550"/>
            <a:ext cx="3311525" cy="636905"/>
          </a:xfrm>
          <a:custGeom>
            <a:avLst/>
            <a:gdLst/>
            <a:ahLst/>
            <a:cxnLst/>
            <a:rect l="l" t="t" r="r" b="b"/>
            <a:pathLst>
              <a:path w="3311525" h="636905">
                <a:moveTo>
                  <a:pt x="3205353" y="0"/>
                </a:moveTo>
                <a:lnTo>
                  <a:pt x="106044" y="0"/>
                </a:lnTo>
                <a:lnTo>
                  <a:pt x="64775" y="8336"/>
                </a:lnTo>
                <a:lnTo>
                  <a:pt x="31067" y="31067"/>
                </a:lnTo>
                <a:lnTo>
                  <a:pt x="8336" y="64775"/>
                </a:lnTo>
                <a:lnTo>
                  <a:pt x="0" y="106045"/>
                </a:lnTo>
                <a:lnTo>
                  <a:pt x="0" y="530478"/>
                </a:lnTo>
                <a:lnTo>
                  <a:pt x="8336" y="571767"/>
                </a:lnTo>
                <a:lnTo>
                  <a:pt x="31067" y="605520"/>
                </a:lnTo>
                <a:lnTo>
                  <a:pt x="64775" y="628294"/>
                </a:lnTo>
                <a:lnTo>
                  <a:pt x="106044" y="636651"/>
                </a:lnTo>
                <a:lnTo>
                  <a:pt x="3205353" y="636651"/>
                </a:lnTo>
                <a:lnTo>
                  <a:pt x="3246641" y="628294"/>
                </a:lnTo>
                <a:lnTo>
                  <a:pt x="3280394" y="605520"/>
                </a:lnTo>
                <a:lnTo>
                  <a:pt x="3303168" y="571767"/>
                </a:lnTo>
                <a:lnTo>
                  <a:pt x="3311525" y="530478"/>
                </a:lnTo>
                <a:lnTo>
                  <a:pt x="3311525" y="106045"/>
                </a:lnTo>
                <a:lnTo>
                  <a:pt x="3303168" y="64775"/>
                </a:lnTo>
                <a:lnTo>
                  <a:pt x="3280394" y="31067"/>
                </a:lnTo>
                <a:lnTo>
                  <a:pt x="3246641" y="8336"/>
                </a:lnTo>
                <a:lnTo>
                  <a:pt x="3205353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89984" y="1524380"/>
            <a:ext cx="17627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205B"/>
                </a:solidFill>
                <a:latin typeface="Calibri"/>
                <a:cs typeface="Calibri"/>
              </a:rPr>
              <a:t>İpekyolu </a:t>
            </a: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Lojistik</a:t>
            </a:r>
            <a:r>
              <a:rPr sz="1600" b="1" spc="-5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205B"/>
                </a:solidFill>
                <a:latin typeface="Calibri"/>
                <a:cs typeface="Calibri"/>
              </a:rPr>
              <a:t>A.Ş.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4212" y="3068701"/>
            <a:ext cx="2807335" cy="649605"/>
          </a:xfrm>
          <a:custGeom>
            <a:avLst/>
            <a:gdLst/>
            <a:ahLst/>
            <a:cxnLst/>
            <a:rect l="l" t="t" r="r" b="b"/>
            <a:pathLst>
              <a:path w="2807335" h="649604">
                <a:moveTo>
                  <a:pt x="2698432" y="0"/>
                </a:moveTo>
                <a:lnTo>
                  <a:pt x="108216" y="0"/>
                </a:lnTo>
                <a:lnTo>
                  <a:pt x="66093" y="8495"/>
                </a:lnTo>
                <a:lnTo>
                  <a:pt x="31696" y="31670"/>
                </a:lnTo>
                <a:lnTo>
                  <a:pt x="8504" y="66061"/>
                </a:lnTo>
                <a:lnTo>
                  <a:pt x="0" y="108203"/>
                </a:lnTo>
                <a:lnTo>
                  <a:pt x="0" y="541019"/>
                </a:lnTo>
                <a:lnTo>
                  <a:pt x="8504" y="583162"/>
                </a:lnTo>
                <a:lnTo>
                  <a:pt x="31696" y="617553"/>
                </a:lnTo>
                <a:lnTo>
                  <a:pt x="66093" y="640728"/>
                </a:lnTo>
                <a:lnTo>
                  <a:pt x="108216" y="649224"/>
                </a:lnTo>
                <a:lnTo>
                  <a:pt x="2698432" y="649224"/>
                </a:lnTo>
                <a:lnTo>
                  <a:pt x="2740594" y="640728"/>
                </a:lnTo>
                <a:lnTo>
                  <a:pt x="2775029" y="617553"/>
                </a:lnTo>
                <a:lnTo>
                  <a:pt x="2798248" y="583162"/>
                </a:lnTo>
                <a:lnTo>
                  <a:pt x="2806763" y="541019"/>
                </a:lnTo>
                <a:lnTo>
                  <a:pt x="2806763" y="108203"/>
                </a:lnTo>
                <a:lnTo>
                  <a:pt x="2798248" y="66061"/>
                </a:lnTo>
                <a:lnTo>
                  <a:pt x="2775029" y="31670"/>
                </a:lnTo>
                <a:lnTo>
                  <a:pt x="2740594" y="8495"/>
                </a:lnTo>
                <a:lnTo>
                  <a:pt x="2698432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8704" y="3125216"/>
            <a:ext cx="18357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3870" marR="5080" indent="-47180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Depolama </a:t>
            </a:r>
            <a:r>
              <a:rPr sz="1600" b="1" spc="-10" dirty="0">
                <a:solidFill>
                  <a:srgbClr val="00205B"/>
                </a:solidFill>
                <a:latin typeface="Calibri"/>
                <a:cs typeface="Calibri"/>
              </a:rPr>
              <a:t>ve Dağıtım  </a:t>
            </a: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Hizmetleri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5437" y="2203450"/>
            <a:ext cx="2807335" cy="649605"/>
          </a:xfrm>
          <a:custGeom>
            <a:avLst/>
            <a:gdLst/>
            <a:ahLst/>
            <a:cxnLst/>
            <a:rect l="l" t="t" r="r" b="b"/>
            <a:pathLst>
              <a:path w="2807335" h="649605">
                <a:moveTo>
                  <a:pt x="2698432" y="0"/>
                </a:moveTo>
                <a:lnTo>
                  <a:pt x="108216" y="0"/>
                </a:lnTo>
                <a:lnTo>
                  <a:pt x="66093" y="8495"/>
                </a:lnTo>
                <a:lnTo>
                  <a:pt x="31696" y="31670"/>
                </a:lnTo>
                <a:lnTo>
                  <a:pt x="8504" y="66061"/>
                </a:lnTo>
                <a:lnTo>
                  <a:pt x="0" y="108203"/>
                </a:lnTo>
                <a:lnTo>
                  <a:pt x="0" y="541020"/>
                </a:lnTo>
                <a:lnTo>
                  <a:pt x="8504" y="583182"/>
                </a:lnTo>
                <a:lnTo>
                  <a:pt x="31696" y="617616"/>
                </a:lnTo>
                <a:lnTo>
                  <a:pt x="66093" y="640836"/>
                </a:lnTo>
                <a:lnTo>
                  <a:pt x="108216" y="649351"/>
                </a:lnTo>
                <a:lnTo>
                  <a:pt x="2698432" y="649351"/>
                </a:lnTo>
                <a:lnTo>
                  <a:pt x="2740594" y="640836"/>
                </a:lnTo>
                <a:lnTo>
                  <a:pt x="2775029" y="617616"/>
                </a:lnTo>
                <a:lnTo>
                  <a:pt x="2798248" y="583182"/>
                </a:lnTo>
                <a:lnTo>
                  <a:pt x="2806763" y="541020"/>
                </a:lnTo>
                <a:lnTo>
                  <a:pt x="2806763" y="108203"/>
                </a:lnTo>
                <a:lnTo>
                  <a:pt x="2798248" y="66061"/>
                </a:lnTo>
                <a:lnTo>
                  <a:pt x="2775029" y="31670"/>
                </a:lnTo>
                <a:lnTo>
                  <a:pt x="2740594" y="8495"/>
                </a:lnTo>
                <a:lnTo>
                  <a:pt x="2698432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3897" y="2381757"/>
            <a:ext cx="21475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00205B"/>
                </a:solidFill>
                <a:latin typeface="Calibri"/>
                <a:cs typeface="Calibri"/>
              </a:rPr>
              <a:t>Yurt </a:t>
            </a: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İçi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Kargo</a:t>
            </a:r>
            <a:r>
              <a:rPr sz="1600" b="1" spc="1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11926" y="2203450"/>
            <a:ext cx="2806700" cy="649605"/>
          </a:xfrm>
          <a:custGeom>
            <a:avLst/>
            <a:gdLst/>
            <a:ahLst/>
            <a:cxnLst/>
            <a:rect l="l" t="t" r="r" b="b"/>
            <a:pathLst>
              <a:path w="2806700" h="649605">
                <a:moveTo>
                  <a:pt x="2698369" y="0"/>
                </a:moveTo>
                <a:lnTo>
                  <a:pt x="108203" y="0"/>
                </a:lnTo>
                <a:lnTo>
                  <a:pt x="66061" y="8495"/>
                </a:lnTo>
                <a:lnTo>
                  <a:pt x="31670" y="31670"/>
                </a:lnTo>
                <a:lnTo>
                  <a:pt x="8495" y="66061"/>
                </a:lnTo>
                <a:lnTo>
                  <a:pt x="0" y="108203"/>
                </a:lnTo>
                <a:lnTo>
                  <a:pt x="0" y="541020"/>
                </a:lnTo>
                <a:lnTo>
                  <a:pt x="8495" y="583182"/>
                </a:lnTo>
                <a:lnTo>
                  <a:pt x="31670" y="617616"/>
                </a:lnTo>
                <a:lnTo>
                  <a:pt x="66061" y="640836"/>
                </a:lnTo>
                <a:lnTo>
                  <a:pt x="108203" y="649351"/>
                </a:lnTo>
                <a:lnTo>
                  <a:pt x="2698369" y="649351"/>
                </a:lnTo>
                <a:lnTo>
                  <a:pt x="2740531" y="640836"/>
                </a:lnTo>
                <a:lnTo>
                  <a:pt x="2774965" y="617616"/>
                </a:lnTo>
                <a:lnTo>
                  <a:pt x="2798185" y="583182"/>
                </a:lnTo>
                <a:lnTo>
                  <a:pt x="2806700" y="541020"/>
                </a:lnTo>
                <a:lnTo>
                  <a:pt x="2806700" y="108203"/>
                </a:lnTo>
                <a:lnTo>
                  <a:pt x="2798185" y="66061"/>
                </a:lnTo>
                <a:lnTo>
                  <a:pt x="2774965" y="31670"/>
                </a:lnTo>
                <a:lnTo>
                  <a:pt x="2740531" y="8495"/>
                </a:lnTo>
                <a:lnTo>
                  <a:pt x="2698369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00596" y="2381757"/>
            <a:ext cx="22294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Şehir İçi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Kargo</a:t>
            </a: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53151" y="3068701"/>
            <a:ext cx="2806700" cy="649605"/>
          </a:xfrm>
          <a:custGeom>
            <a:avLst/>
            <a:gdLst/>
            <a:ahLst/>
            <a:cxnLst/>
            <a:rect l="l" t="t" r="r" b="b"/>
            <a:pathLst>
              <a:path w="2806700" h="649604">
                <a:moveTo>
                  <a:pt x="2698369" y="0"/>
                </a:moveTo>
                <a:lnTo>
                  <a:pt x="108203" y="0"/>
                </a:lnTo>
                <a:lnTo>
                  <a:pt x="66061" y="8495"/>
                </a:lnTo>
                <a:lnTo>
                  <a:pt x="31670" y="31670"/>
                </a:lnTo>
                <a:lnTo>
                  <a:pt x="8495" y="66061"/>
                </a:lnTo>
                <a:lnTo>
                  <a:pt x="0" y="108203"/>
                </a:lnTo>
                <a:lnTo>
                  <a:pt x="0" y="541019"/>
                </a:lnTo>
                <a:lnTo>
                  <a:pt x="8495" y="583162"/>
                </a:lnTo>
                <a:lnTo>
                  <a:pt x="31670" y="617553"/>
                </a:lnTo>
                <a:lnTo>
                  <a:pt x="66061" y="640728"/>
                </a:lnTo>
                <a:lnTo>
                  <a:pt x="108203" y="649224"/>
                </a:lnTo>
                <a:lnTo>
                  <a:pt x="2698369" y="649224"/>
                </a:lnTo>
                <a:lnTo>
                  <a:pt x="2740531" y="640728"/>
                </a:lnTo>
                <a:lnTo>
                  <a:pt x="2774965" y="617553"/>
                </a:lnTo>
                <a:lnTo>
                  <a:pt x="2798185" y="583162"/>
                </a:lnTo>
                <a:lnTo>
                  <a:pt x="2806700" y="541019"/>
                </a:lnTo>
                <a:lnTo>
                  <a:pt x="2806700" y="108203"/>
                </a:lnTo>
                <a:lnTo>
                  <a:pt x="2798185" y="66061"/>
                </a:lnTo>
                <a:lnTo>
                  <a:pt x="2774965" y="31670"/>
                </a:lnTo>
                <a:lnTo>
                  <a:pt x="2740531" y="8495"/>
                </a:lnTo>
                <a:lnTo>
                  <a:pt x="2698369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78397" y="3247136"/>
            <a:ext cx="21558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205B"/>
                </a:solidFill>
                <a:latin typeface="Calibri"/>
                <a:cs typeface="Calibri"/>
              </a:rPr>
              <a:t>Zincir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Market</a:t>
            </a:r>
            <a:r>
              <a:rPr sz="1600" b="1" spc="-2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33950" y="3932301"/>
            <a:ext cx="2806700" cy="649605"/>
          </a:xfrm>
          <a:custGeom>
            <a:avLst/>
            <a:gdLst/>
            <a:ahLst/>
            <a:cxnLst/>
            <a:rect l="l" t="t" r="r" b="b"/>
            <a:pathLst>
              <a:path w="2806700" h="649604">
                <a:moveTo>
                  <a:pt x="2698496" y="0"/>
                </a:moveTo>
                <a:lnTo>
                  <a:pt x="108203" y="0"/>
                </a:lnTo>
                <a:lnTo>
                  <a:pt x="66115" y="8495"/>
                </a:lnTo>
                <a:lnTo>
                  <a:pt x="31718" y="31670"/>
                </a:lnTo>
                <a:lnTo>
                  <a:pt x="8512" y="66061"/>
                </a:lnTo>
                <a:lnTo>
                  <a:pt x="0" y="108204"/>
                </a:lnTo>
                <a:lnTo>
                  <a:pt x="0" y="541019"/>
                </a:lnTo>
                <a:lnTo>
                  <a:pt x="8512" y="583162"/>
                </a:lnTo>
                <a:lnTo>
                  <a:pt x="31718" y="617553"/>
                </a:lnTo>
                <a:lnTo>
                  <a:pt x="66115" y="640728"/>
                </a:lnTo>
                <a:lnTo>
                  <a:pt x="108203" y="649224"/>
                </a:lnTo>
                <a:lnTo>
                  <a:pt x="2698496" y="649224"/>
                </a:lnTo>
                <a:lnTo>
                  <a:pt x="2740638" y="640728"/>
                </a:lnTo>
                <a:lnTo>
                  <a:pt x="2775029" y="617553"/>
                </a:lnTo>
                <a:lnTo>
                  <a:pt x="2798204" y="583162"/>
                </a:lnTo>
                <a:lnTo>
                  <a:pt x="2806700" y="541019"/>
                </a:lnTo>
                <a:lnTo>
                  <a:pt x="2806700" y="108204"/>
                </a:lnTo>
                <a:lnTo>
                  <a:pt x="2798204" y="66061"/>
                </a:lnTo>
                <a:lnTo>
                  <a:pt x="2775029" y="31670"/>
                </a:lnTo>
                <a:lnTo>
                  <a:pt x="2740638" y="8495"/>
                </a:lnTo>
                <a:lnTo>
                  <a:pt x="2698496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11139" y="4110990"/>
            <a:ext cx="10534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205B"/>
                </a:solidFill>
                <a:latin typeface="Calibri"/>
                <a:cs typeface="Calibri"/>
              </a:rPr>
              <a:t>VIP</a:t>
            </a:r>
            <a:r>
              <a:rPr sz="1600" b="1" spc="-5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205B"/>
                </a:solidFill>
                <a:latin typeface="Calibri"/>
                <a:cs typeface="Calibri"/>
              </a:rPr>
              <a:t>Teslimat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03350" y="3933825"/>
            <a:ext cx="2808605" cy="647700"/>
          </a:xfrm>
          <a:custGeom>
            <a:avLst/>
            <a:gdLst/>
            <a:ahLst/>
            <a:cxnLst/>
            <a:rect l="l" t="t" r="r" b="b"/>
            <a:pathLst>
              <a:path w="2808604" h="647700">
                <a:moveTo>
                  <a:pt x="2700274" y="0"/>
                </a:moveTo>
                <a:lnTo>
                  <a:pt x="107950" y="0"/>
                </a:lnTo>
                <a:lnTo>
                  <a:pt x="65954" y="8491"/>
                </a:lnTo>
                <a:lnTo>
                  <a:pt x="31638" y="31638"/>
                </a:lnTo>
                <a:lnTo>
                  <a:pt x="8491" y="65954"/>
                </a:lnTo>
                <a:lnTo>
                  <a:pt x="0" y="107950"/>
                </a:lnTo>
                <a:lnTo>
                  <a:pt x="0" y="539750"/>
                </a:lnTo>
                <a:lnTo>
                  <a:pt x="8491" y="581745"/>
                </a:lnTo>
                <a:lnTo>
                  <a:pt x="31638" y="616061"/>
                </a:lnTo>
                <a:lnTo>
                  <a:pt x="65954" y="639208"/>
                </a:lnTo>
                <a:lnTo>
                  <a:pt x="107950" y="647700"/>
                </a:lnTo>
                <a:lnTo>
                  <a:pt x="2700274" y="647700"/>
                </a:lnTo>
                <a:lnTo>
                  <a:pt x="2742342" y="639208"/>
                </a:lnTo>
                <a:lnTo>
                  <a:pt x="2776696" y="616061"/>
                </a:lnTo>
                <a:lnTo>
                  <a:pt x="2799857" y="581745"/>
                </a:lnTo>
                <a:lnTo>
                  <a:pt x="2808351" y="539750"/>
                </a:lnTo>
                <a:lnTo>
                  <a:pt x="2808351" y="107950"/>
                </a:lnTo>
                <a:lnTo>
                  <a:pt x="2799857" y="65954"/>
                </a:lnTo>
                <a:lnTo>
                  <a:pt x="2776696" y="31638"/>
                </a:lnTo>
                <a:lnTo>
                  <a:pt x="2742342" y="8491"/>
                </a:lnTo>
                <a:lnTo>
                  <a:pt x="2700274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16354" y="3989654"/>
            <a:ext cx="20294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205B"/>
                </a:solidFill>
                <a:latin typeface="Calibri"/>
                <a:cs typeface="Calibri"/>
              </a:rPr>
              <a:t>Komple ve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Parsiyel</a:t>
            </a:r>
            <a:r>
              <a:rPr sz="1600" b="1" spc="-1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Araç</a:t>
            </a:r>
            <a:endParaRPr sz="1600">
              <a:latin typeface="Calibri"/>
              <a:cs typeface="Calibri"/>
            </a:endParaRPr>
          </a:p>
          <a:p>
            <a:pPr marR="38100" algn="ctr">
              <a:lnSpc>
                <a:spcPct val="100000"/>
              </a:lnSpc>
            </a:pPr>
            <a:r>
              <a:rPr sz="1600" b="1" spc="-15" dirty="0">
                <a:solidFill>
                  <a:srgbClr val="00205B"/>
                </a:solidFill>
                <a:latin typeface="Calibri"/>
                <a:cs typeface="Calibri"/>
              </a:rPr>
              <a:t>Organizasyonu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76288" y="50"/>
            <a:ext cx="2257044" cy="98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97000"/>
            <a:ext cx="9144000" cy="4911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96076" y="1395412"/>
            <a:ext cx="2948305" cy="4911725"/>
          </a:xfrm>
          <a:custGeom>
            <a:avLst/>
            <a:gdLst/>
            <a:ahLst/>
            <a:cxnLst/>
            <a:rect l="l" t="t" r="r" b="b"/>
            <a:pathLst>
              <a:path w="2948304" h="4911725">
                <a:moveTo>
                  <a:pt x="0" y="4911725"/>
                </a:moveTo>
                <a:lnTo>
                  <a:pt x="2948051" y="4911725"/>
                </a:lnTo>
                <a:lnTo>
                  <a:pt x="2948051" y="0"/>
                </a:lnTo>
                <a:lnTo>
                  <a:pt x="0" y="0"/>
                </a:lnTo>
                <a:lnTo>
                  <a:pt x="0" y="4911725"/>
                </a:lnTo>
                <a:close/>
              </a:path>
            </a:pathLst>
          </a:custGeom>
          <a:solidFill>
            <a:srgbClr val="FFFFFF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92341" y="2052065"/>
            <a:ext cx="2585720" cy="32632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Fiilen </a:t>
            </a: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1977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yılından beri 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faaliyet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gösteriyoruz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205B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20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çalışanımız</a:t>
            </a:r>
            <a:r>
              <a:rPr sz="1800" spc="1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var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205B"/>
              </a:buClr>
              <a:buFont typeface="Wingdings"/>
              <a:buChar char="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Ofislerimiz:</a:t>
            </a:r>
            <a:endParaRPr sz="1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İstanbul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 (1)</a:t>
            </a:r>
            <a:endParaRPr sz="1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1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Kocaeli</a:t>
            </a:r>
            <a:r>
              <a:rPr sz="1800" spc="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(1)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205B"/>
              </a:buClr>
              <a:buFont typeface="Wingdings"/>
              <a:buChar char=""/>
            </a:pPr>
            <a:endParaRPr sz="2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Depolarımız:</a:t>
            </a:r>
            <a:endParaRPr sz="1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İstanbul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 (2)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5881" y="518540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1030287" y="2805087"/>
            <a:ext cx="563880" cy="162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91639" y="2927819"/>
            <a:ext cx="576059" cy="166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887" y="2257425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5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95"/>
                </a:lnTo>
                <a:lnTo>
                  <a:pt x="1047918" y="29878"/>
                </a:lnTo>
                <a:lnTo>
                  <a:pt x="1081434" y="63395"/>
                </a:lnTo>
                <a:lnTo>
                  <a:pt x="1103418" y="105891"/>
                </a:lnTo>
                <a:lnTo>
                  <a:pt x="1111313" y="154812"/>
                </a:lnTo>
                <a:lnTo>
                  <a:pt x="1111313" y="773938"/>
                </a:lnTo>
                <a:lnTo>
                  <a:pt x="1103418" y="822846"/>
                </a:lnTo>
                <a:lnTo>
                  <a:pt x="1081434" y="865310"/>
                </a:lnTo>
                <a:lnTo>
                  <a:pt x="1047918" y="898790"/>
                </a:lnTo>
                <a:lnTo>
                  <a:pt x="1005421" y="920741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8055" y="2540330"/>
            <a:ext cx="154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2257425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0" y="154812"/>
                </a:moveTo>
                <a:lnTo>
                  <a:pt x="7895" y="105891"/>
                </a:lnTo>
                <a:lnTo>
                  <a:pt x="29878" y="63395"/>
                </a:lnTo>
                <a:lnTo>
                  <a:pt x="63395" y="29878"/>
                </a:lnTo>
                <a:lnTo>
                  <a:pt x="105891" y="7895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95"/>
                </a:lnTo>
                <a:lnTo>
                  <a:pt x="7072480" y="29878"/>
                </a:lnTo>
                <a:lnTo>
                  <a:pt x="7105997" y="63395"/>
                </a:lnTo>
                <a:lnTo>
                  <a:pt x="7127980" y="105891"/>
                </a:lnTo>
                <a:lnTo>
                  <a:pt x="7135876" y="154812"/>
                </a:lnTo>
                <a:lnTo>
                  <a:pt x="7135876" y="773938"/>
                </a:lnTo>
                <a:lnTo>
                  <a:pt x="7127980" y="822846"/>
                </a:lnTo>
                <a:lnTo>
                  <a:pt x="7105997" y="865310"/>
                </a:lnTo>
                <a:lnTo>
                  <a:pt x="7072480" y="898790"/>
                </a:lnTo>
                <a:lnTo>
                  <a:pt x="7029984" y="920741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41"/>
                </a:lnTo>
                <a:lnTo>
                  <a:pt x="63395" y="898790"/>
                </a:lnTo>
                <a:lnTo>
                  <a:pt x="29878" y="865310"/>
                </a:lnTo>
                <a:lnTo>
                  <a:pt x="7895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23135" y="2549474"/>
            <a:ext cx="2369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Organizasyonumuz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87" y="3524250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500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4"/>
                </a:lnTo>
                <a:lnTo>
                  <a:pt x="956500" y="928624"/>
                </a:lnTo>
                <a:lnTo>
                  <a:pt x="1005421" y="920741"/>
                </a:lnTo>
                <a:lnTo>
                  <a:pt x="1047918" y="898790"/>
                </a:lnTo>
                <a:lnTo>
                  <a:pt x="1081434" y="865310"/>
                </a:lnTo>
                <a:lnTo>
                  <a:pt x="1103418" y="822846"/>
                </a:lnTo>
                <a:lnTo>
                  <a:pt x="1111313" y="773938"/>
                </a:lnTo>
                <a:lnTo>
                  <a:pt x="1111313" y="154812"/>
                </a:lnTo>
                <a:lnTo>
                  <a:pt x="1103418" y="105891"/>
                </a:lnTo>
                <a:lnTo>
                  <a:pt x="1081434" y="63395"/>
                </a:lnTo>
                <a:lnTo>
                  <a:pt x="1047918" y="29878"/>
                </a:lnTo>
                <a:lnTo>
                  <a:pt x="1005421" y="7895"/>
                </a:lnTo>
                <a:lnTo>
                  <a:pt x="9565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8055" y="3807714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887" y="4792726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686"/>
                </a:moveTo>
                <a:lnTo>
                  <a:pt x="7891" y="105777"/>
                </a:lnTo>
                <a:lnTo>
                  <a:pt x="29865" y="63313"/>
                </a:lnTo>
                <a:lnTo>
                  <a:pt x="63373" y="29833"/>
                </a:lnTo>
                <a:lnTo>
                  <a:pt x="105863" y="7882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82"/>
                </a:lnTo>
                <a:lnTo>
                  <a:pt x="1047918" y="29833"/>
                </a:lnTo>
                <a:lnTo>
                  <a:pt x="1081434" y="63313"/>
                </a:lnTo>
                <a:lnTo>
                  <a:pt x="1103418" y="105777"/>
                </a:lnTo>
                <a:lnTo>
                  <a:pt x="1111313" y="154686"/>
                </a:lnTo>
                <a:lnTo>
                  <a:pt x="1111313" y="773811"/>
                </a:lnTo>
                <a:lnTo>
                  <a:pt x="1103418" y="822747"/>
                </a:lnTo>
                <a:lnTo>
                  <a:pt x="1081434" y="865245"/>
                </a:lnTo>
                <a:lnTo>
                  <a:pt x="1047918" y="898756"/>
                </a:lnTo>
                <a:lnTo>
                  <a:pt x="1005421" y="920732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32"/>
                </a:lnTo>
                <a:lnTo>
                  <a:pt x="63373" y="898756"/>
                </a:lnTo>
                <a:lnTo>
                  <a:pt x="29865" y="865245"/>
                </a:lnTo>
                <a:lnTo>
                  <a:pt x="7891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1959" y="5085334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0200" y="3524250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0200" y="4792726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0" y="154686"/>
                </a:moveTo>
                <a:lnTo>
                  <a:pt x="7895" y="105777"/>
                </a:lnTo>
                <a:lnTo>
                  <a:pt x="29878" y="63313"/>
                </a:lnTo>
                <a:lnTo>
                  <a:pt x="63395" y="29833"/>
                </a:lnTo>
                <a:lnTo>
                  <a:pt x="105891" y="7882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82"/>
                </a:lnTo>
                <a:lnTo>
                  <a:pt x="7072480" y="29833"/>
                </a:lnTo>
                <a:lnTo>
                  <a:pt x="7105997" y="63313"/>
                </a:lnTo>
                <a:lnTo>
                  <a:pt x="7127980" y="105777"/>
                </a:lnTo>
                <a:lnTo>
                  <a:pt x="7135876" y="154686"/>
                </a:lnTo>
                <a:lnTo>
                  <a:pt x="7135876" y="773811"/>
                </a:lnTo>
                <a:lnTo>
                  <a:pt x="7127980" y="822747"/>
                </a:lnTo>
                <a:lnTo>
                  <a:pt x="7105997" y="865245"/>
                </a:lnTo>
                <a:lnTo>
                  <a:pt x="7072480" y="898756"/>
                </a:lnTo>
                <a:lnTo>
                  <a:pt x="7029984" y="920732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32"/>
                </a:lnTo>
                <a:lnTo>
                  <a:pt x="63395" y="898756"/>
                </a:lnTo>
                <a:lnTo>
                  <a:pt x="29878" y="865245"/>
                </a:lnTo>
                <a:lnTo>
                  <a:pt x="7895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23135" y="5085334"/>
            <a:ext cx="1057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Farkı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ız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65531" y="493014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14" name="object 14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462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3"/>
                </a:lnTo>
                <a:lnTo>
                  <a:pt x="956462" y="928623"/>
                </a:lnTo>
                <a:lnTo>
                  <a:pt x="1005383" y="920741"/>
                </a:lnTo>
                <a:lnTo>
                  <a:pt x="1047880" y="898790"/>
                </a:lnTo>
                <a:lnTo>
                  <a:pt x="1081396" y="865310"/>
                </a:lnTo>
                <a:lnTo>
                  <a:pt x="1103380" y="822846"/>
                </a:lnTo>
                <a:lnTo>
                  <a:pt x="1111275" y="773938"/>
                </a:lnTo>
                <a:lnTo>
                  <a:pt x="1111275" y="154812"/>
                </a:lnTo>
                <a:lnTo>
                  <a:pt x="1103380" y="105891"/>
                </a:lnTo>
                <a:lnTo>
                  <a:pt x="1081396" y="63395"/>
                </a:lnTo>
                <a:lnTo>
                  <a:pt x="1047880" y="29878"/>
                </a:lnTo>
                <a:lnTo>
                  <a:pt x="1005383" y="7895"/>
                </a:lnTo>
                <a:lnTo>
                  <a:pt x="956462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462" y="0"/>
                </a:lnTo>
                <a:lnTo>
                  <a:pt x="1005383" y="7895"/>
                </a:lnTo>
                <a:lnTo>
                  <a:pt x="1047880" y="29878"/>
                </a:lnTo>
                <a:lnTo>
                  <a:pt x="1081396" y="63395"/>
                </a:lnTo>
                <a:lnTo>
                  <a:pt x="1103380" y="105891"/>
                </a:lnTo>
                <a:lnTo>
                  <a:pt x="1111275" y="154812"/>
                </a:lnTo>
                <a:lnTo>
                  <a:pt x="1111275" y="773938"/>
                </a:lnTo>
                <a:lnTo>
                  <a:pt x="1103380" y="822846"/>
                </a:lnTo>
                <a:lnTo>
                  <a:pt x="1081396" y="865310"/>
                </a:lnTo>
                <a:lnTo>
                  <a:pt x="1047880" y="898790"/>
                </a:lnTo>
                <a:lnTo>
                  <a:pt x="1005383" y="920741"/>
                </a:lnTo>
                <a:lnTo>
                  <a:pt x="956462" y="928623"/>
                </a:lnTo>
                <a:lnTo>
                  <a:pt x="154787" y="928623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19630" y="3501009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3"/>
                </a:lnTo>
                <a:lnTo>
                  <a:pt x="6981063" y="928623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9630" y="3501009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0" y="154812"/>
                </a:moveTo>
                <a:lnTo>
                  <a:pt x="7895" y="105891"/>
                </a:lnTo>
                <a:lnTo>
                  <a:pt x="29878" y="63395"/>
                </a:lnTo>
                <a:lnTo>
                  <a:pt x="63395" y="29878"/>
                </a:lnTo>
                <a:lnTo>
                  <a:pt x="105891" y="7895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95"/>
                </a:lnTo>
                <a:lnTo>
                  <a:pt x="7072480" y="29878"/>
                </a:lnTo>
                <a:lnTo>
                  <a:pt x="7105997" y="63395"/>
                </a:lnTo>
                <a:lnTo>
                  <a:pt x="7127980" y="105891"/>
                </a:lnTo>
                <a:lnTo>
                  <a:pt x="7135876" y="154812"/>
                </a:lnTo>
                <a:lnTo>
                  <a:pt x="7135876" y="773938"/>
                </a:lnTo>
                <a:lnTo>
                  <a:pt x="7127980" y="822846"/>
                </a:lnTo>
                <a:lnTo>
                  <a:pt x="7105997" y="865310"/>
                </a:lnTo>
                <a:lnTo>
                  <a:pt x="7072480" y="898790"/>
                </a:lnTo>
                <a:lnTo>
                  <a:pt x="7029984" y="920741"/>
                </a:lnTo>
                <a:lnTo>
                  <a:pt x="6981063" y="928623"/>
                </a:lnTo>
                <a:lnTo>
                  <a:pt x="154812" y="928623"/>
                </a:lnTo>
                <a:lnTo>
                  <a:pt x="105891" y="920741"/>
                </a:lnTo>
                <a:lnTo>
                  <a:pt x="63395" y="898790"/>
                </a:lnTo>
                <a:lnTo>
                  <a:pt x="29878" y="865310"/>
                </a:lnTo>
                <a:lnTo>
                  <a:pt x="7895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1648813" y="3501008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/>
          <p:cNvSpPr txBox="1"/>
          <p:nvPr/>
        </p:nvSpPr>
        <p:spPr>
          <a:xfrm>
            <a:off x="1729620" y="3799776"/>
            <a:ext cx="2369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spc="-5" dirty="0" smtClean="0">
                <a:solidFill>
                  <a:schemeClr val="bg1"/>
                </a:solidFill>
                <a:latin typeface="Arial"/>
                <a:cs typeface="Arial"/>
              </a:rPr>
              <a:t>Hizmetlerimiz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3"/>
          <p:cNvSpPr txBox="1"/>
          <p:nvPr/>
        </p:nvSpPr>
        <p:spPr>
          <a:xfrm>
            <a:off x="854024" y="3799775"/>
            <a:ext cx="154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dirty="0" smtClean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2</a:t>
            </a:r>
            <a:endParaRPr sz="2000" dirty="0">
              <a:solidFill>
                <a:schemeClr val="bg1">
                  <a:lumMod val="9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943" y="2847543"/>
            <a:ext cx="1997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Depolama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ve</a:t>
            </a:r>
            <a:r>
              <a:rPr sz="1800" spc="-3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dağıtım</a:t>
            </a:r>
            <a:endParaRPr sz="18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hizmetleri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1078" y="2847543"/>
            <a:ext cx="24320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Şehiriçi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Kargo</a:t>
            </a:r>
            <a:r>
              <a:rPr sz="180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7960" y="5334761"/>
            <a:ext cx="2355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Zincir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Market</a:t>
            </a:r>
            <a:r>
              <a:rPr sz="1800" spc="-3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5881" y="518540"/>
            <a:ext cx="2110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Hizmetlerimiz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494487" y="2847543"/>
            <a:ext cx="2284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00205B"/>
                </a:solidFill>
                <a:latin typeface="Calibri"/>
                <a:cs typeface="Calibri"/>
              </a:rPr>
              <a:t>Yurtiçi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Kargo</a:t>
            </a:r>
            <a:r>
              <a:rPr sz="1800" spc="-3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76219" y="3595370"/>
            <a:ext cx="3023997" cy="1559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3532" y="1260347"/>
            <a:ext cx="2549779" cy="1444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02991" y="1258697"/>
            <a:ext cx="2912745" cy="14448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36157" y="1268983"/>
            <a:ext cx="2382392" cy="14448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755" y="3648816"/>
            <a:ext cx="2766564" cy="1497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0506" y="5320029"/>
            <a:ext cx="1654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540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Komple/Parsiyel  Kargo</a:t>
            </a:r>
            <a:r>
              <a:rPr sz="1800" spc="-8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57543" y="3449192"/>
            <a:ext cx="1774825" cy="18520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73594" y="5335651"/>
            <a:ext cx="1130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205B"/>
                </a:solidFill>
                <a:latin typeface="Calibri"/>
                <a:cs typeface="Calibri"/>
              </a:rPr>
              <a:t>VIP</a:t>
            </a:r>
            <a:r>
              <a:rPr sz="1800" spc="-5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205B"/>
                </a:solidFill>
                <a:latin typeface="Calibri"/>
                <a:cs typeface="Calibri"/>
              </a:rPr>
              <a:t>teslimat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881" y="518540"/>
            <a:ext cx="5290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205B"/>
                </a:solidFill>
              </a:rPr>
              <a:t>Yurtiçi </a:t>
            </a:r>
            <a:r>
              <a:rPr sz="2400" dirty="0">
                <a:solidFill>
                  <a:srgbClr val="00205B"/>
                </a:solidFill>
              </a:rPr>
              <a:t>/ </a:t>
            </a:r>
            <a:r>
              <a:rPr sz="2400" spc="-5" dirty="0">
                <a:solidFill>
                  <a:srgbClr val="00205B"/>
                </a:solidFill>
              </a:rPr>
              <a:t>Şehiriçi </a:t>
            </a:r>
            <a:r>
              <a:rPr sz="2400" spc="-20" dirty="0">
                <a:solidFill>
                  <a:srgbClr val="00205B"/>
                </a:solidFill>
              </a:rPr>
              <a:t>Kargo</a:t>
            </a:r>
            <a:r>
              <a:rPr sz="2400" spc="65" dirty="0">
                <a:solidFill>
                  <a:srgbClr val="00205B"/>
                </a:solidFill>
              </a:rPr>
              <a:t> </a:t>
            </a:r>
            <a:r>
              <a:rPr sz="2400" spc="-30" dirty="0">
                <a:solidFill>
                  <a:srgbClr val="00205B"/>
                </a:solidFill>
              </a:rPr>
              <a:t>Taşımacılığı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96875" y="1341500"/>
            <a:ext cx="3839845" cy="5183505"/>
          </a:xfrm>
          <a:custGeom>
            <a:avLst/>
            <a:gdLst/>
            <a:ahLst/>
            <a:cxnLst/>
            <a:rect l="l" t="t" r="r" b="b"/>
            <a:pathLst>
              <a:path w="3839845" h="5183505">
                <a:moveTo>
                  <a:pt x="0" y="639826"/>
                </a:moveTo>
                <a:lnTo>
                  <a:pt x="1755" y="592065"/>
                </a:lnTo>
                <a:lnTo>
                  <a:pt x="6938" y="545260"/>
                </a:lnTo>
                <a:lnTo>
                  <a:pt x="15425" y="499533"/>
                </a:lnTo>
                <a:lnTo>
                  <a:pt x="27093" y="455008"/>
                </a:lnTo>
                <a:lnTo>
                  <a:pt x="41817" y="411809"/>
                </a:lnTo>
                <a:lnTo>
                  <a:pt x="59475" y="370059"/>
                </a:lnTo>
                <a:lnTo>
                  <a:pt x="79941" y="329881"/>
                </a:lnTo>
                <a:lnTo>
                  <a:pt x="103094" y="291400"/>
                </a:lnTo>
                <a:lnTo>
                  <a:pt x="128808" y="254740"/>
                </a:lnTo>
                <a:lnTo>
                  <a:pt x="156960" y="220022"/>
                </a:lnTo>
                <a:lnTo>
                  <a:pt x="187426" y="187372"/>
                </a:lnTo>
                <a:lnTo>
                  <a:pt x="220083" y="156913"/>
                </a:lnTo>
                <a:lnTo>
                  <a:pt x="254807" y="128768"/>
                </a:lnTo>
                <a:lnTo>
                  <a:pt x="291474" y="103061"/>
                </a:lnTo>
                <a:lnTo>
                  <a:pt x="329960" y="79915"/>
                </a:lnTo>
                <a:lnTo>
                  <a:pt x="370142" y="59454"/>
                </a:lnTo>
                <a:lnTo>
                  <a:pt x="411896" y="41803"/>
                </a:lnTo>
                <a:lnTo>
                  <a:pt x="455098" y="27083"/>
                </a:lnTo>
                <a:lnTo>
                  <a:pt x="499625" y="15419"/>
                </a:lnTo>
                <a:lnTo>
                  <a:pt x="545352" y="6935"/>
                </a:lnTo>
                <a:lnTo>
                  <a:pt x="592157" y="1754"/>
                </a:lnTo>
                <a:lnTo>
                  <a:pt x="639914" y="0"/>
                </a:lnTo>
                <a:lnTo>
                  <a:pt x="3199511" y="0"/>
                </a:lnTo>
                <a:lnTo>
                  <a:pt x="3247272" y="1754"/>
                </a:lnTo>
                <a:lnTo>
                  <a:pt x="3294079" y="6935"/>
                </a:lnTo>
                <a:lnTo>
                  <a:pt x="3339810" y="15419"/>
                </a:lnTo>
                <a:lnTo>
                  <a:pt x="3384339" y="27083"/>
                </a:lnTo>
                <a:lnTo>
                  <a:pt x="3427544" y="41803"/>
                </a:lnTo>
                <a:lnTo>
                  <a:pt x="3469301" y="59454"/>
                </a:lnTo>
                <a:lnTo>
                  <a:pt x="3509485" y="79915"/>
                </a:lnTo>
                <a:lnTo>
                  <a:pt x="3547974" y="103061"/>
                </a:lnTo>
                <a:lnTo>
                  <a:pt x="3584643" y="128768"/>
                </a:lnTo>
                <a:lnTo>
                  <a:pt x="3619369" y="156913"/>
                </a:lnTo>
                <a:lnTo>
                  <a:pt x="3652027" y="187372"/>
                </a:lnTo>
                <a:lnTo>
                  <a:pt x="3682495" y="220022"/>
                </a:lnTo>
                <a:lnTo>
                  <a:pt x="3710649" y="254740"/>
                </a:lnTo>
                <a:lnTo>
                  <a:pt x="3736364" y="291400"/>
                </a:lnTo>
                <a:lnTo>
                  <a:pt x="3759518" y="329881"/>
                </a:lnTo>
                <a:lnTo>
                  <a:pt x="3779985" y="370059"/>
                </a:lnTo>
                <a:lnTo>
                  <a:pt x="3797644" y="411809"/>
                </a:lnTo>
                <a:lnTo>
                  <a:pt x="3812369" y="455008"/>
                </a:lnTo>
                <a:lnTo>
                  <a:pt x="3824037" y="499533"/>
                </a:lnTo>
                <a:lnTo>
                  <a:pt x="3832525" y="545260"/>
                </a:lnTo>
                <a:lnTo>
                  <a:pt x="3837708" y="592065"/>
                </a:lnTo>
                <a:lnTo>
                  <a:pt x="3839464" y="639826"/>
                </a:lnTo>
                <a:lnTo>
                  <a:pt x="3839464" y="4543209"/>
                </a:lnTo>
                <a:lnTo>
                  <a:pt x="3837708" y="4590966"/>
                </a:lnTo>
                <a:lnTo>
                  <a:pt x="3832525" y="4637771"/>
                </a:lnTo>
                <a:lnTo>
                  <a:pt x="3824037" y="4683498"/>
                </a:lnTo>
                <a:lnTo>
                  <a:pt x="3812369" y="4728025"/>
                </a:lnTo>
                <a:lnTo>
                  <a:pt x="3797644" y="4771227"/>
                </a:lnTo>
                <a:lnTo>
                  <a:pt x="3779985" y="4812981"/>
                </a:lnTo>
                <a:lnTo>
                  <a:pt x="3759518" y="4853163"/>
                </a:lnTo>
                <a:lnTo>
                  <a:pt x="3736364" y="4891649"/>
                </a:lnTo>
                <a:lnTo>
                  <a:pt x="3710649" y="4928316"/>
                </a:lnTo>
                <a:lnTo>
                  <a:pt x="3682495" y="4963040"/>
                </a:lnTo>
                <a:lnTo>
                  <a:pt x="3652027" y="4995697"/>
                </a:lnTo>
                <a:lnTo>
                  <a:pt x="3619369" y="5026163"/>
                </a:lnTo>
                <a:lnTo>
                  <a:pt x="3584643" y="5054315"/>
                </a:lnTo>
                <a:lnTo>
                  <a:pt x="3547974" y="5080029"/>
                </a:lnTo>
                <a:lnTo>
                  <a:pt x="3509485" y="5103182"/>
                </a:lnTo>
                <a:lnTo>
                  <a:pt x="3469301" y="5123648"/>
                </a:lnTo>
                <a:lnTo>
                  <a:pt x="3427544" y="5141306"/>
                </a:lnTo>
                <a:lnTo>
                  <a:pt x="3384339" y="5156030"/>
                </a:lnTo>
                <a:lnTo>
                  <a:pt x="3339810" y="5167698"/>
                </a:lnTo>
                <a:lnTo>
                  <a:pt x="3294079" y="5176185"/>
                </a:lnTo>
                <a:lnTo>
                  <a:pt x="3247272" y="5181368"/>
                </a:lnTo>
                <a:lnTo>
                  <a:pt x="3199511" y="5183124"/>
                </a:lnTo>
                <a:lnTo>
                  <a:pt x="639914" y="5183124"/>
                </a:lnTo>
                <a:lnTo>
                  <a:pt x="592157" y="5181368"/>
                </a:lnTo>
                <a:lnTo>
                  <a:pt x="545352" y="5176185"/>
                </a:lnTo>
                <a:lnTo>
                  <a:pt x="499625" y="5167698"/>
                </a:lnTo>
                <a:lnTo>
                  <a:pt x="455098" y="5156030"/>
                </a:lnTo>
                <a:lnTo>
                  <a:pt x="411896" y="5141306"/>
                </a:lnTo>
                <a:lnTo>
                  <a:pt x="370142" y="5123648"/>
                </a:lnTo>
                <a:lnTo>
                  <a:pt x="329960" y="5103182"/>
                </a:lnTo>
                <a:lnTo>
                  <a:pt x="291474" y="5080029"/>
                </a:lnTo>
                <a:lnTo>
                  <a:pt x="254807" y="5054315"/>
                </a:lnTo>
                <a:lnTo>
                  <a:pt x="220083" y="5026163"/>
                </a:lnTo>
                <a:lnTo>
                  <a:pt x="187426" y="4995697"/>
                </a:lnTo>
                <a:lnTo>
                  <a:pt x="156960" y="4963040"/>
                </a:lnTo>
                <a:lnTo>
                  <a:pt x="128808" y="4928316"/>
                </a:lnTo>
                <a:lnTo>
                  <a:pt x="103094" y="4891649"/>
                </a:lnTo>
                <a:lnTo>
                  <a:pt x="79941" y="4853163"/>
                </a:lnTo>
                <a:lnTo>
                  <a:pt x="59475" y="4812981"/>
                </a:lnTo>
                <a:lnTo>
                  <a:pt x="41817" y="4771227"/>
                </a:lnTo>
                <a:lnTo>
                  <a:pt x="27093" y="4728025"/>
                </a:lnTo>
                <a:lnTo>
                  <a:pt x="15425" y="4683498"/>
                </a:lnTo>
                <a:lnTo>
                  <a:pt x="6938" y="4637771"/>
                </a:lnTo>
                <a:lnTo>
                  <a:pt x="1755" y="4590966"/>
                </a:lnTo>
                <a:lnTo>
                  <a:pt x="0" y="4543209"/>
                </a:lnTo>
                <a:lnTo>
                  <a:pt x="0" y="639826"/>
                </a:lnTo>
                <a:close/>
              </a:path>
            </a:pathLst>
          </a:custGeom>
          <a:ln w="285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8495" y="2336038"/>
            <a:ext cx="3573779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205B"/>
                </a:solidFill>
                <a:latin typeface="Verdana"/>
                <a:cs typeface="Verdana"/>
              </a:rPr>
              <a:t>Hizmetlerimiz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96850" indent="-184785">
              <a:lnSpc>
                <a:spcPct val="100000"/>
              </a:lnSpc>
              <a:buFont typeface="Wingdings"/>
              <a:buChar char=""/>
              <a:tabLst>
                <a:tab pos="197485" algn="l"/>
              </a:tabLst>
            </a:pPr>
            <a:r>
              <a:rPr sz="1800" spc="-15" dirty="0">
                <a:solidFill>
                  <a:srgbClr val="00205B"/>
                </a:solidFill>
                <a:latin typeface="Verdana"/>
                <a:cs typeface="Verdana"/>
              </a:rPr>
              <a:t>Yurtiçi </a:t>
            </a:r>
            <a:r>
              <a:rPr sz="1800" dirty="0">
                <a:solidFill>
                  <a:srgbClr val="00205B"/>
                </a:solidFill>
                <a:latin typeface="Verdana"/>
                <a:cs typeface="Verdana"/>
              </a:rPr>
              <a:t>yük</a:t>
            </a:r>
            <a:r>
              <a:rPr sz="1800" spc="15" dirty="0">
                <a:solidFill>
                  <a:srgbClr val="00205B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205B"/>
                </a:solidFill>
                <a:latin typeface="Verdana"/>
                <a:cs typeface="Verdana"/>
              </a:rPr>
              <a:t>taşımacılığı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205B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655955" lvl="1" indent="-186690">
              <a:lnSpc>
                <a:spcPct val="100000"/>
              </a:lnSpc>
              <a:buFont typeface="Wingdings"/>
              <a:buChar char=""/>
              <a:tabLst>
                <a:tab pos="656590" algn="l"/>
              </a:tabLst>
            </a:pPr>
            <a:r>
              <a:rPr sz="1800" spc="-15" dirty="0">
                <a:solidFill>
                  <a:srgbClr val="00205B"/>
                </a:solidFill>
                <a:latin typeface="Verdana"/>
                <a:cs typeface="Verdana"/>
              </a:rPr>
              <a:t>Komple</a:t>
            </a:r>
            <a:r>
              <a:rPr sz="1800" spc="-5" dirty="0">
                <a:solidFill>
                  <a:srgbClr val="00205B"/>
                </a:solidFill>
                <a:latin typeface="Verdana"/>
                <a:cs typeface="Verdana"/>
              </a:rPr>
              <a:t> tır/kamyon</a:t>
            </a:r>
            <a:endParaRPr sz="1800">
              <a:latin typeface="Verdana"/>
              <a:cs typeface="Verdana"/>
            </a:endParaRPr>
          </a:p>
          <a:p>
            <a:pPr marL="655955" lvl="1" indent="-186690">
              <a:lnSpc>
                <a:spcPct val="100000"/>
              </a:lnSpc>
              <a:buFont typeface="Wingdings"/>
              <a:buChar char=""/>
              <a:tabLst>
                <a:tab pos="656590" algn="l"/>
              </a:tabLst>
            </a:pPr>
            <a:r>
              <a:rPr sz="1800" spc="-10" dirty="0">
                <a:solidFill>
                  <a:srgbClr val="00205B"/>
                </a:solidFill>
                <a:latin typeface="Verdana"/>
                <a:cs typeface="Verdana"/>
              </a:rPr>
              <a:t>Parsiyel </a:t>
            </a:r>
            <a:r>
              <a:rPr sz="1800" spc="-5" dirty="0">
                <a:solidFill>
                  <a:srgbClr val="00205B"/>
                </a:solidFill>
                <a:latin typeface="Verdana"/>
                <a:cs typeface="Verdana"/>
              </a:rPr>
              <a:t>tır/kamyon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00205B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196850" indent="-184785">
              <a:lnSpc>
                <a:spcPct val="100000"/>
              </a:lnSpc>
              <a:buFont typeface="Wingdings"/>
              <a:buChar char=""/>
              <a:tabLst>
                <a:tab pos="197485" algn="l"/>
              </a:tabLst>
            </a:pPr>
            <a:r>
              <a:rPr sz="1800" dirty="0">
                <a:solidFill>
                  <a:srgbClr val="00205B"/>
                </a:solidFill>
                <a:latin typeface="Verdana"/>
                <a:cs typeface="Verdana"/>
              </a:rPr>
              <a:t>Dağıtım / </a:t>
            </a:r>
            <a:r>
              <a:rPr sz="1800" spc="-30" dirty="0">
                <a:solidFill>
                  <a:srgbClr val="00205B"/>
                </a:solidFill>
                <a:latin typeface="Verdana"/>
                <a:cs typeface="Verdana"/>
              </a:rPr>
              <a:t>Toplama</a:t>
            </a:r>
            <a:r>
              <a:rPr sz="1800" spc="-50" dirty="0">
                <a:solidFill>
                  <a:srgbClr val="00205B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205B"/>
                </a:solidFill>
                <a:latin typeface="Verdana"/>
                <a:cs typeface="Verdana"/>
              </a:rPr>
              <a:t>Hizmetleri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205B"/>
              </a:buClr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574675" lvl="1" indent="-105410">
              <a:lnSpc>
                <a:spcPct val="100000"/>
              </a:lnSpc>
              <a:buFont typeface="Wingdings"/>
              <a:buChar char=""/>
              <a:tabLst>
                <a:tab pos="575310" algn="l"/>
              </a:tabLst>
            </a:pPr>
            <a:r>
              <a:rPr sz="1800" dirty="0">
                <a:solidFill>
                  <a:srgbClr val="00205B"/>
                </a:solidFill>
                <a:latin typeface="Verdana"/>
                <a:cs typeface="Verdana"/>
              </a:rPr>
              <a:t>Zincir </a:t>
            </a:r>
            <a:r>
              <a:rPr sz="1800" spc="-5" dirty="0">
                <a:solidFill>
                  <a:srgbClr val="00205B"/>
                </a:solidFill>
                <a:latin typeface="Verdana"/>
                <a:cs typeface="Verdana"/>
              </a:rPr>
              <a:t>Market</a:t>
            </a:r>
            <a:r>
              <a:rPr sz="1800" spc="-55" dirty="0">
                <a:solidFill>
                  <a:srgbClr val="00205B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00205B"/>
                </a:solidFill>
                <a:latin typeface="Verdana"/>
                <a:cs typeface="Verdana"/>
              </a:rPr>
              <a:t>Taşımacılığı</a:t>
            </a:r>
            <a:endParaRPr sz="1800">
              <a:latin typeface="Verdana"/>
              <a:cs typeface="Verdana"/>
            </a:endParaRPr>
          </a:p>
          <a:p>
            <a:pPr marL="655955" lvl="1" indent="-18669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656590" algn="l"/>
              </a:tabLst>
            </a:pPr>
            <a:r>
              <a:rPr sz="1800" dirty="0">
                <a:solidFill>
                  <a:srgbClr val="00205B"/>
                </a:solidFill>
                <a:latin typeface="Verdana"/>
                <a:cs typeface="Verdana"/>
              </a:rPr>
              <a:t>VIP</a:t>
            </a:r>
            <a:r>
              <a:rPr sz="1800" spc="-10" dirty="0">
                <a:solidFill>
                  <a:srgbClr val="00205B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00205B"/>
                </a:solidFill>
                <a:latin typeface="Verdana"/>
                <a:cs typeface="Verdana"/>
              </a:rPr>
              <a:t>Teslimat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02479" y="1065022"/>
            <a:ext cx="3713860" cy="2435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12208" y="3629368"/>
            <a:ext cx="3676141" cy="2751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887" y="2257425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5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95"/>
                </a:lnTo>
                <a:lnTo>
                  <a:pt x="1047918" y="29878"/>
                </a:lnTo>
                <a:lnTo>
                  <a:pt x="1081434" y="63395"/>
                </a:lnTo>
                <a:lnTo>
                  <a:pt x="1103418" y="105891"/>
                </a:lnTo>
                <a:lnTo>
                  <a:pt x="1111313" y="154812"/>
                </a:lnTo>
                <a:lnTo>
                  <a:pt x="1111313" y="773938"/>
                </a:lnTo>
                <a:lnTo>
                  <a:pt x="1103418" y="822846"/>
                </a:lnTo>
                <a:lnTo>
                  <a:pt x="1081434" y="865310"/>
                </a:lnTo>
                <a:lnTo>
                  <a:pt x="1047918" y="898790"/>
                </a:lnTo>
                <a:lnTo>
                  <a:pt x="1005421" y="920741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8055" y="2540330"/>
            <a:ext cx="154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2257425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0" y="154812"/>
                </a:moveTo>
                <a:lnTo>
                  <a:pt x="7895" y="105891"/>
                </a:lnTo>
                <a:lnTo>
                  <a:pt x="29878" y="63395"/>
                </a:lnTo>
                <a:lnTo>
                  <a:pt x="63395" y="29878"/>
                </a:lnTo>
                <a:lnTo>
                  <a:pt x="105891" y="7895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95"/>
                </a:lnTo>
                <a:lnTo>
                  <a:pt x="7072480" y="29878"/>
                </a:lnTo>
                <a:lnTo>
                  <a:pt x="7105997" y="63395"/>
                </a:lnTo>
                <a:lnTo>
                  <a:pt x="7127980" y="105891"/>
                </a:lnTo>
                <a:lnTo>
                  <a:pt x="7135876" y="154812"/>
                </a:lnTo>
                <a:lnTo>
                  <a:pt x="7135876" y="773938"/>
                </a:lnTo>
                <a:lnTo>
                  <a:pt x="7127980" y="822846"/>
                </a:lnTo>
                <a:lnTo>
                  <a:pt x="7105997" y="865310"/>
                </a:lnTo>
                <a:lnTo>
                  <a:pt x="7072480" y="898790"/>
                </a:lnTo>
                <a:lnTo>
                  <a:pt x="7029984" y="920741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41"/>
                </a:lnTo>
                <a:lnTo>
                  <a:pt x="63395" y="898790"/>
                </a:lnTo>
                <a:lnTo>
                  <a:pt x="29878" y="865310"/>
                </a:lnTo>
                <a:lnTo>
                  <a:pt x="7895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23135" y="2549474"/>
            <a:ext cx="2369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Organizasyonumuz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87" y="3524250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500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4"/>
                </a:lnTo>
                <a:lnTo>
                  <a:pt x="956500" y="928624"/>
                </a:lnTo>
                <a:lnTo>
                  <a:pt x="1005421" y="920741"/>
                </a:lnTo>
                <a:lnTo>
                  <a:pt x="1047918" y="898790"/>
                </a:lnTo>
                <a:lnTo>
                  <a:pt x="1081434" y="865310"/>
                </a:lnTo>
                <a:lnTo>
                  <a:pt x="1103418" y="822846"/>
                </a:lnTo>
                <a:lnTo>
                  <a:pt x="1111313" y="773938"/>
                </a:lnTo>
                <a:lnTo>
                  <a:pt x="1111313" y="154812"/>
                </a:lnTo>
                <a:lnTo>
                  <a:pt x="1103418" y="105891"/>
                </a:lnTo>
                <a:lnTo>
                  <a:pt x="1081434" y="63395"/>
                </a:lnTo>
                <a:lnTo>
                  <a:pt x="1047918" y="29878"/>
                </a:lnTo>
                <a:lnTo>
                  <a:pt x="1005421" y="7895"/>
                </a:lnTo>
                <a:lnTo>
                  <a:pt x="95650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8055" y="3807714"/>
            <a:ext cx="154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887" y="4792726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686"/>
                </a:moveTo>
                <a:lnTo>
                  <a:pt x="7891" y="105777"/>
                </a:lnTo>
                <a:lnTo>
                  <a:pt x="29865" y="63313"/>
                </a:lnTo>
                <a:lnTo>
                  <a:pt x="63373" y="29833"/>
                </a:lnTo>
                <a:lnTo>
                  <a:pt x="105863" y="7882"/>
                </a:lnTo>
                <a:lnTo>
                  <a:pt x="154787" y="0"/>
                </a:lnTo>
                <a:lnTo>
                  <a:pt x="956500" y="0"/>
                </a:lnTo>
                <a:lnTo>
                  <a:pt x="1005421" y="7882"/>
                </a:lnTo>
                <a:lnTo>
                  <a:pt x="1047918" y="29833"/>
                </a:lnTo>
                <a:lnTo>
                  <a:pt x="1081434" y="63313"/>
                </a:lnTo>
                <a:lnTo>
                  <a:pt x="1103418" y="105777"/>
                </a:lnTo>
                <a:lnTo>
                  <a:pt x="1111313" y="154686"/>
                </a:lnTo>
                <a:lnTo>
                  <a:pt x="1111313" y="773811"/>
                </a:lnTo>
                <a:lnTo>
                  <a:pt x="1103418" y="822747"/>
                </a:lnTo>
                <a:lnTo>
                  <a:pt x="1081434" y="865245"/>
                </a:lnTo>
                <a:lnTo>
                  <a:pt x="1047918" y="898756"/>
                </a:lnTo>
                <a:lnTo>
                  <a:pt x="1005421" y="920732"/>
                </a:lnTo>
                <a:lnTo>
                  <a:pt x="956500" y="928624"/>
                </a:lnTo>
                <a:lnTo>
                  <a:pt x="154787" y="928624"/>
                </a:lnTo>
                <a:lnTo>
                  <a:pt x="105863" y="920732"/>
                </a:lnTo>
                <a:lnTo>
                  <a:pt x="63373" y="898756"/>
                </a:lnTo>
                <a:lnTo>
                  <a:pt x="29865" y="865245"/>
                </a:lnTo>
                <a:lnTo>
                  <a:pt x="7891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solidFill>
            <a:srgbClr val="00B0F0"/>
          </a:solidFill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1959" y="5085334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0" name="object 10"/>
          <p:cNvSpPr/>
          <p:nvPr/>
        </p:nvSpPr>
        <p:spPr>
          <a:xfrm>
            <a:off x="1600200" y="3524250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0200" y="4792726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0" y="154686"/>
                </a:moveTo>
                <a:lnTo>
                  <a:pt x="7895" y="105777"/>
                </a:lnTo>
                <a:lnTo>
                  <a:pt x="29878" y="63313"/>
                </a:lnTo>
                <a:lnTo>
                  <a:pt x="63395" y="29833"/>
                </a:lnTo>
                <a:lnTo>
                  <a:pt x="105891" y="7882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82"/>
                </a:lnTo>
                <a:lnTo>
                  <a:pt x="7072480" y="29833"/>
                </a:lnTo>
                <a:lnTo>
                  <a:pt x="7105997" y="63313"/>
                </a:lnTo>
                <a:lnTo>
                  <a:pt x="7127980" y="105777"/>
                </a:lnTo>
                <a:lnTo>
                  <a:pt x="7135876" y="154686"/>
                </a:lnTo>
                <a:lnTo>
                  <a:pt x="7135876" y="773811"/>
                </a:lnTo>
                <a:lnTo>
                  <a:pt x="7127980" y="822747"/>
                </a:lnTo>
                <a:lnTo>
                  <a:pt x="7105997" y="865245"/>
                </a:lnTo>
                <a:lnTo>
                  <a:pt x="7072480" y="898756"/>
                </a:lnTo>
                <a:lnTo>
                  <a:pt x="7029984" y="920732"/>
                </a:lnTo>
                <a:lnTo>
                  <a:pt x="6981063" y="928624"/>
                </a:lnTo>
                <a:lnTo>
                  <a:pt x="154812" y="928624"/>
                </a:lnTo>
                <a:lnTo>
                  <a:pt x="105891" y="920732"/>
                </a:lnTo>
                <a:lnTo>
                  <a:pt x="63395" y="898756"/>
                </a:lnTo>
                <a:lnTo>
                  <a:pt x="29878" y="865245"/>
                </a:lnTo>
                <a:lnTo>
                  <a:pt x="7895" y="822747"/>
                </a:lnTo>
                <a:lnTo>
                  <a:pt x="0" y="773811"/>
                </a:lnTo>
                <a:lnTo>
                  <a:pt x="0" y="154686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65531" y="493014"/>
            <a:ext cx="2540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</a:t>
            </a:r>
            <a:r>
              <a:rPr sz="2400" spc="-15" dirty="0">
                <a:solidFill>
                  <a:srgbClr val="00205B"/>
                </a:solidFill>
              </a:rPr>
              <a:t> </a:t>
            </a:r>
            <a:r>
              <a:rPr sz="2400" spc="-5" dirty="0">
                <a:solidFill>
                  <a:srgbClr val="00205B"/>
                </a:solidFill>
              </a:rPr>
              <a:t>Lojistik</a:t>
            </a:r>
            <a:endParaRPr sz="2400"/>
          </a:p>
        </p:txBody>
      </p:sp>
      <p:sp>
        <p:nvSpPr>
          <p:cNvPr id="14" name="object 14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956462" y="0"/>
                </a:moveTo>
                <a:lnTo>
                  <a:pt x="154787" y="0"/>
                </a:lnTo>
                <a:lnTo>
                  <a:pt x="105863" y="7895"/>
                </a:lnTo>
                <a:lnTo>
                  <a:pt x="63373" y="29878"/>
                </a:lnTo>
                <a:lnTo>
                  <a:pt x="29865" y="63395"/>
                </a:lnTo>
                <a:lnTo>
                  <a:pt x="7891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1" y="822846"/>
                </a:lnTo>
                <a:lnTo>
                  <a:pt x="29865" y="865310"/>
                </a:lnTo>
                <a:lnTo>
                  <a:pt x="63373" y="898790"/>
                </a:lnTo>
                <a:lnTo>
                  <a:pt x="105863" y="920741"/>
                </a:lnTo>
                <a:lnTo>
                  <a:pt x="154787" y="928623"/>
                </a:lnTo>
                <a:lnTo>
                  <a:pt x="956462" y="928623"/>
                </a:lnTo>
                <a:lnTo>
                  <a:pt x="1005383" y="920741"/>
                </a:lnTo>
                <a:lnTo>
                  <a:pt x="1047880" y="898790"/>
                </a:lnTo>
                <a:lnTo>
                  <a:pt x="1081396" y="865310"/>
                </a:lnTo>
                <a:lnTo>
                  <a:pt x="1103380" y="822846"/>
                </a:lnTo>
                <a:lnTo>
                  <a:pt x="1111275" y="773938"/>
                </a:lnTo>
                <a:lnTo>
                  <a:pt x="1111275" y="154812"/>
                </a:lnTo>
                <a:lnTo>
                  <a:pt x="1103380" y="105891"/>
                </a:lnTo>
                <a:lnTo>
                  <a:pt x="1081396" y="63395"/>
                </a:lnTo>
                <a:lnTo>
                  <a:pt x="1047880" y="29878"/>
                </a:lnTo>
                <a:lnTo>
                  <a:pt x="1005383" y="7895"/>
                </a:lnTo>
                <a:lnTo>
                  <a:pt x="956462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356" y="3501009"/>
            <a:ext cx="1111885" cy="929005"/>
          </a:xfrm>
          <a:custGeom>
            <a:avLst/>
            <a:gdLst/>
            <a:ahLst/>
            <a:cxnLst/>
            <a:rect l="l" t="t" r="r" b="b"/>
            <a:pathLst>
              <a:path w="1111885" h="929004">
                <a:moveTo>
                  <a:pt x="0" y="154812"/>
                </a:moveTo>
                <a:lnTo>
                  <a:pt x="7891" y="105891"/>
                </a:lnTo>
                <a:lnTo>
                  <a:pt x="29865" y="63395"/>
                </a:lnTo>
                <a:lnTo>
                  <a:pt x="63373" y="29878"/>
                </a:lnTo>
                <a:lnTo>
                  <a:pt x="105863" y="7895"/>
                </a:lnTo>
                <a:lnTo>
                  <a:pt x="154787" y="0"/>
                </a:lnTo>
                <a:lnTo>
                  <a:pt x="956462" y="0"/>
                </a:lnTo>
                <a:lnTo>
                  <a:pt x="1005383" y="7895"/>
                </a:lnTo>
                <a:lnTo>
                  <a:pt x="1047880" y="29878"/>
                </a:lnTo>
                <a:lnTo>
                  <a:pt x="1081396" y="63395"/>
                </a:lnTo>
                <a:lnTo>
                  <a:pt x="1103380" y="105891"/>
                </a:lnTo>
                <a:lnTo>
                  <a:pt x="1111275" y="154812"/>
                </a:lnTo>
                <a:lnTo>
                  <a:pt x="1111275" y="773938"/>
                </a:lnTo>
                <a:lnTo>
                  <a:pt x="1103380" y="822846"/>
                </a:lnTo>
                <a:lnTo>
                  <a:pt x="1081396" y="865310"/>
                </a:lnTo>
                <a:lnTo>
                  <a:pt x="1047880" y="898790"/>
                </a:lnTo>
                <a:lnTo>
                  <a:pt x="1005383" y="920741"/>
                </a:lnTo>
                <a:lnTo>
                  <a:pt x="956462" y="928623"/>
                </a:lnTo>
                <a:lnTo>
                  <a:pt x="154787" y="928623"/>
                </a:lnTo>
                <a:lnTo>
                  <a:pt x="105863" y="920741"/>
                </a:lnTo>
                <a:lnTo>
                  <a:pt x="63373" y="898790"/>
                </a:lnTo>
                <a:lnTo>
                  <a:pt x="29865" y="865310"/>
                </a:lnTo>
                <a:lnTo>
                  <a:pt x="7891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9630" y="3501009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4">
                <a:moveTo>
                  <a:pt x="0" y="154812"/>
                </a:moveTo>
                <a:lnTo>
                  <a:pt x="7895" y="105891"/>
                </a:lnTo>
                <a:lnTo>
                  <a:pt x="29878" y="63395"/>
                </a:lnTo>
                <a:lnTo>
                  <a:pt x="63395" y="29878"/>
                </a:lnTo>
                <a:lnTo>
                  <a:pt x="105891" y="7895"/>
                </a:lnTo>
                <a:lnTo>
                  <a:pt x="154812" y="0"/>
                </a:lnTo>
                <a:lnTo>
                  <a:pt x="6981063" y="0"/>
                </a:lnTo>
                <a:lnTo>
                  <a:pt x="7029984" y="7895"/>
                </a:lnTo>
                <a:lnTo>
                  <a:pt x="7072480" y="29878"/>
                </a:lnTo>
                <a:lnTo>
                  <a:pt x="7105997" y="63395"/>
                </a:lnTo>
                <a:lnTo>
                  <a:pt x="7127980" y="105891"/>
                </a:lnTo>
                <a:lnTo>
                  <a:pt x="7135876" y="154812"/>
                </a:lnTo>
                <a:lnTo>
                  <a:pt x="7135876" y="773938"/>
                </a:lnTo>
                <a:lnTo>
                  <a:pt x="7127980" y="822846"/>
                </a:lnTo>
                <a:lnTo>
                  <a:pt x="7105997" y="865310"/>
                </a:lnTo>
                <a:lnTo>
                  <a:pt x="7072480" y="898790"/>
                </a:lnTo>
                <a:lnTo>
                  <a:pt x="7029984" y="920741"/>
                </a:lnTo>
                <a:lnTo>
                  <a:pt x="6981063" y="928623"/>
                </a:lnTo>
                <a:lnTo>
                  <a:pt x="154812" y="928623"/>
                </a:lnTo>
                <a:lnTo>
                  <a:pt x="105891" y="920741"/>
                </a:lnTo>
                <a:lnTo>
                  <a:pt x="63395" y="898790"/>
                </a:lnTo>
                <a:lnTo>
                  <a:pt x="29878" y="865310"/>
                </a:lnTo>
                <a:lnTo>
                  <a:pt x="7895" y="822846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2286000" y="1328420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/>
          <p:cNvSpPr txBox="1"/>
          <p:nvPr/>
        </p:nvSpPr>
        <p:spPr>
          <a:xfrm>
            <a:off x="1729620" y="3799776"/>
            <a:ext cx="2369185" cy="33147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spc="-5" dirty="0" smtClean="0">
                <a:latin typeface="Arial"/>
                <a:cs typeface="Arial"/>
              </a:rPr>
              <a:t>Hizmetlerimiz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2" name="object 3"/>
          <p:cNvSpPr txBox="1"/>
          <p:nvPr/>
        </p:nvSpPr>
        <p:spPr>
          <a:xfrm>
            <a:off x="854024" y="3799775"/>
            <a:ext cx="1549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dirty="0" smtClean="0">
                <a:latin typeface="Calibri"/>
                <a:cs typeface="Calibri"/>
              </a:rPr>
              <a:t>2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4" name="object 5"/>
          <p:cNvSpPr/>
          <p:nvPr/>
        </p:nvSpPr>
        <p:spPr>
          <a:xfrm>
            <a:off x="1619630" y="4792725"/>
            <a:ext cx="7136130" cy="929005"/>
          </a:xfrm>
          <a:custGeom>
            <a:avLst/>
            <a:gdLst/>
            <a:ahLst/>
            <a:cxnLst/>
            <a:rect l="l" t="t" r="r" b="b"/>
            <a:pathLst>
              <a:path w="7136130" h="929005">
                <a:moveTo>
                  <a:pt x="6981063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6981063" y="928624"/>
                </a:lnTo>
                <a:lnTo>
                  <a:pt x="7029984" y="920741"/>
                </a:lnTo>
                <a:lnTo>
                  <a:pt x="7072480" y="898790"/>
                </a:lnTo>
                <a:lnTo>
                  <a:pt x="7105997" y="865310"/>
                </a:lnTo>
                <a:lnTo>
                  <a:pt x="7127980" y="822846"/>
                </a:lnTo>
                <a:lnTo>
                  <a:pt x="7135876" y="773938"/>
                </a:lnTo>
                <a:lnTo>
                  <a:pt x="7135876" y="154812"/>
                </a:lnTo>
                <a:lnTo>
                  <a:pt x="7127980" y="105891"/>
                </a:lnTo>
                <a:lnTo>
                  <a:pt x="7105997" y="63395"/>
                </a:lnTo>
                <a:lnTo>
                  <a:pt x="7072480" y="29878"/>
                </a:lnTo>
                <a:lnTo>
                  <a:pt x="7029984" y="7895"/>
                </a:lnTo>
                <a:lnTo>
                  <a:pt x="69810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5"/>
          <p:cNvSpPr txBox="1"/>
          <p:nvPr/>
        </p:nvSpPr>
        <p:spPr>
          <a:xfrm>
            <a:off x="1729620" y="5084699"/>
            <a:ext cx="2369185" cy="331470"/>
          </a:xfrm>
          <a:prstGeom prst="rect">
            <a:avLst/>
          </a:prstGeom>
          <a:ln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spc="-5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/>
                <a:cs typeface="Arial"/>
              </a:rPr>
              <a:t>Farkımız</a:t>
            </a:r>
            <a:endParaRPr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182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600" y="1765300"/>
            <a:ext cx="7326630" cy="4570730"/>
          </a:xfrm>
          <a:custGeom>
            <a:avLst/>
            <a:gdLst/>
            <a:ahLst/>
            <a:cxnLst/>
            <a:rect l="l" t="t" r="r" b="b"/>
            <a:pathLst>
              <a:path w="7326630" h="4570730">
                <a:moveTo>
                  <a:pt x="0" y="281177"/>
                </a:moveTo>
                <a:lnTo>
                  <a:pt x="3680" y="235562"/>
                </a:lnTo>
                <a:lnTo>
                  <a:pt x="14336" y="192292"/>
                </a:lnTo>
                <a:lnTo>
                  <a:pt x="31389" y="151946"/>
                </a:lnTo>
                <a:lnTo>
                  <a:pt x="54259" y="115104"/>
                </a:lnTo>
                <a:lnTo>
                  <a:pt x="82367" y="82343"/>
                </a:lnTo>
                <a:lnTo>
                  <a:pt x="115134" y="54242"/>
                </a:lnTo>
                <a:lnTo>
                  <a:pt x="151982" y="31378"/>
                </a:lnTo>
                <a:lnTo>
                  <a:pt x="192331" y="14331"/>
                </a:lnTo>
                <a:lnTo>
                  <a:pt x="235602" y="3679"/>
                </a:lnTo>
                <a:lnTo>
                  <a:pt x="281216" y="0"/>
                </a:lnTo>
                <a:lnTo>
                  <a:pt x="7045071" y="0"/>
                </a:lnTo>
                <a:lnTo>
                  <a:pt x="7090690" y="3679"/>
                </a:lnTo>
                <a:lnTo>
                  <a:pt x="7133969" y="14331"/>
                </a:lnTo>
                <a:lnTo>
                  <a:pt x="7174329" y="31378"/>
                </a:lnTo>
                <a:lnTo>
                  <a:pt x="7211189" y="54242"/>
                </a:lnTo>
                <a:lnTo>
                  <a:pt x="7243968" y="82343"/>
                </a:lnTo>
                <a:lnTo>
                  <a:pt x="7272089" y="115104"/>
                </a:lnTo>
                <a:lnTo>
                  <a:pt x="7294969" y="151946"/>
                </a:lnTo>
                <a:lnTo>
                  <a:pt x="7312031" y="192292"/>
                </a:lnTo>
                <a:lnTo>
                  <a:pt x="7322693" y="235562"/>
                </a:lnTo>
                <a:lnTo>
                  <a:pt x="7326376" y="281177"/>
                </a:lnTo>
                <a:lnTo>
                  <a:pt x="7326376" y="4289196"/>
                </a:lnTo>
                <a:lnTo>
                  <a:pt x="7322693" y="4334810"/>
                </a:lnTo>
                <a:lnTo>
                  <a:pt x="7312031" y="4378081"/>
                </a:lnTo>
                <a:lnTo>
                  <a:pt x="7294969" y="4418430"/>
                </a:lnTo>
                <a:lnTo>
                  <a:pt x="7272089" y="4455277"/>
                </a:lnTo>
                <a:lnTo>
                  <a:pt x="7243968" y="4488045"/>
                </a:lnTo>
                <a:lnTo>
                  <a:pt x="7211189" y="4516153"/>
                </a:lnTo>
                <a:lnTo>
                  <a:pt x="7174329" y="4539023"/>
                </a:lnTo>
                <a:lnTo>
                  <a:pt x="7133969" y="4556075"/>
                </a:lnTo>
                <a:lnTo>
                  <a:pt x="7090690" y="4566731"/>
                </a:lnTo>
                <a:lnTo>
                  <a:pt x="7045071" y="4570412"/>
                </a:lnTo>
                <a:lnTo>
                  <a:pt x="281216" y="4570412"/>
                </a:lnTo>
                <a:lnTo>
                  <a:pt x="235602" y="4566731"/>
                </a:lnTo>
                <a:lnTo>
                  <a:pt x="192331" y="4556075"/>
                </a:lnTo>
                <a:lnTo>
                  <a:pt x="151982" y="4539023"/>
                </a:lnTo>
                <a:lnTo>
                  <a:pt x="115134" y="4516153"/>
                </a:lnTo>
                <a:lnTo>
                  <a:pt x="82367" y="4488045"/>
                </a:lnTo>
                <a:lnTo>
                  <a:pt x="54259" y="4455277"/>
                </a:lnTo>
                <a:lnTo>
                  <a:pt x="31389" y="4418430"/>
                </a:lnTo>
                <a:lnTo>
                  <a:pt x="14336" y="4378081"/>
                </a:lnTo>
                <a:lnTo>
                  <a:pt x="3680" y="4334810"/>
                </a:lnTo>
                <a:lnTo>
                  <a:pt x="0" y="4289196"/>
                </a:lnTo>
                <a:lnTo>
                  <a:pt x="0" y="281177"/>
                </a:lnTo>
                <a:close/>
              </a:path>
            </a:pathLst>
          </a:custGeom>
          <a:ln w="28575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6569" y="2121154"/>
            <a:ext cx="3168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 indent="-18478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Sizi </a:t>
            </a:r>
            <a:r>
              <a:rPr sz="1600" spc="-25" dirty="0">
                <a:solidFill>
                  <a:srgbClr val="00205B"/>
                </a:solidFill>
                <a:latin typeface="Calibri"/>
                <a:cs typeface="Calibri"/>
              </a:rPr>
              <a:t>anlar,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sizinle güçlü bağlar</a:t>
            </a:r>
            <a:r>
              <a:rPr sz="1600" spc="-6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kurarız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569" y="2517393"/>
            <a:ext cx="454279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 indent="-18478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İhtiyaçlarınıza uygun çözümler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sunarız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Taahhütlerimizi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yerine</a:t>
            </a:r>
            <a:r>
              <a:rPr sz="160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getiririz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Satınalma gücümüz </a:t>
            </a:r>
            <a:r>
              <a:rPr sz="1600" dirty="0">
                <a:solidFill>
                  <a:srgbClr val="00205B"/>
                </a:solidFill>
                <a:latin typeface="Calibri"/>
                <a:cs typeface="Calibri"/>
              </a:rPr>
              <a:t>ile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rekabetçi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fiyatlar</a:t>
            </a:r>
            <a:r>
              <a:rPr sz="1600" spc="-2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sunarız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5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40" dirty="0">
                <a:solidFill>
                  <a:srgbClr val="00205B"/>
                </a:solidFill>
                <a:latin typeface="Calibri"/>
                <a:cs typeface="Calibri"/>
              </a:rPr>
              <a:t>Tüm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müşterilerimizle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koordineli</a:t>
            </a:r>
            <a:r>
              <a:rPr sz="1600" spc="3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çalışırız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Kurumsal ve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talebe </a:t>
            </a:r>
            <a:r>
              <a:rPr sz="1600" spc="-20" dirty="0">
                <a:solidFill>
                  <a:srgbClr val="00205B"/>
                </a:solidFill>
                <a:latin typeface="Calibri"/>
                <a:cs typeface="Calibri"/>
              </a:rPr>
              <a:t>özel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hizmet</a:t>
            </a:r>
            <a:r>
              <a:rPr sz="1600" spc="7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veririz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Gelişmekte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olan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piyasalarda etkili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bir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konuma</a:t>
            </a:r>
            <a:r>
              <a:rPr sz="160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sahibiz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Gelişmiş sistemlerimizle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benzersiz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çözümler</a:t>
            </a:r>
            <a:r>
              <a:rPr sz="1600" spc="4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yaratırız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Ekonomik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ve </a:t>
            </a:r>
            <a:r>
              <a:rPr sz="1600" spc="-15" dirty="0">
                <a:solidFill>
                  <a:srgbClr val="00205B"/>
                </a:solidFill>
                <a:latin typeface="Calibri"/>
                <a:cs typeface="Calibri"/>
              </a:rPr>
              <a:t>çevreci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taşımacılığı</a:t>
            </a:r>
            <a:r>
              <a:rPr sz="1600" spc="60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destekleriz</a:t>
            </a:r>
            <a:endParaRPr sz="1600">
              <a:latin typeface="Calibri"/>
              <a:cs typeface="Calibri"/>
            </a:endParaRPr>
          </a:p>
          <a:p>
            <a:pPr marL="196850" indent="-18478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197485" algn="l"/>
              </a:tabLst>
            </a:pP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Çalışanımıza değer </a:t>
            </a:r>
            <a:r>
              <a:rPr sz="1600" spc="-30" dirty="0">
                <a:solidFill>
                  <a:srgbClr val="00205B"/>
                </a:solidFill>
                <a:latin typeface="Calibri"/>
                <a:cs typeface="Calibri"/>
              </a:rPr>
              <a:t>verir,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gelişimin </a:t>
            </a:r>
            <a:r>
              <a:rPr sz="1600" spc="-10" dirty="0">
                <a:solidFill>
                  <a:srgbClr val="00205B"/>
                </a:solidFill>
                <a:latin typeface="Calibri"/>
                <a:cs typeface="Calibri"/>
              </a:rPr>
              <a:t>önemine</a:t>
            </a:r>
            <a:r>
              <a:rPr sz="1600" spc="35" dirty="0">
                <a:solidFill>
                  <a:srgbClr val="00205B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205B"/>
                </a:solidFill>
                <a:latin typeface="Calibri"/>
                <a:cs typeface="Calibri"/>
              </a:rPr>
              <a:t>inanırız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96075" y="2419350"/>
            <a:ext cx="1997075" cy="3429000"/>
          </a:xfrm>
          <a:custGeom>
            <a:avLst/>
            <a:gdLst/>
            <a:ahLst/>
            <a:cxnLst/>
            <a:rect l="l" t="t" r="r" b="b"/>
            <a:pathLst>
              <a:path w="1997075" h="3429000">
                <a:moveTo>
                  <a:pt x="0" y="3429000"/>
                </a:moveTo>
                <a:lnTo>
                  <a:pt x="1997075" y="3429000"/>
                </a:lnTo>
                <a:lnTo>
                  <a:pt x="1997075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99401" y="2141473"/>
            <a:ext cx="568325" cy="304800"/>
          </a:xfrm>
          <a:custGeom>
            <a:avLst/>
            <a:gdLst/>
            <a:ahLst/>
            <a:cxnLst/>
            <a:rect l="l" t="t" r="r" b="b"/>
            <a:pathLst>
              <a:path w="568325" h="304800">
                <a:moveTo>
                  <a:pt x="568325" y="0"/>
                </a:moveTo>
                <a:lnTo>
                  <a:pt x="0" y="0"/>
                </a:lnTo>
                <a:lnTo>
                  <a:pt x="284099" y="304800"/>
                </a:lnTo>
                <a:lnTo>
                  <a:pt x="56832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9401" y="5810250"/>
            <a:ext cx="568325" cy="304800"/>
          </a:xfrm>
          <a:custGeom>
            <a:avLst/>
            <a:gdLst/>
            <a:ahLst/>
            <a:cxnLst/>
            <a:rect l="l" t="t" r="r" b="b"/>
            <a:pathLst>
              <a:path w="568325" h="304800">
                <a:moveTo>
                  <a:pt x="284099" y="0"/>
                </a:moveTo>
                <a:lnTo>
                  <a:pt x="0" y="304800"/>
                </a:lnTo>
                <a:lnTo>
                  <a:pt x="568325" y="304800"/>
                </a:lnTo>
                <a:lnTo>
                  <a:pt x="284099" y="0"/>
                </a:lnTo>
                <a:close/>
              </a:path>
            </a:pathLst>
          </a:custGeom>
          <a:solidFill>
            <a:srgbClr val="427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7251" y="2447925"/>
            <a:ext cx="1965325" cy="777875"/>
          </a:xfrm>
          <a:custGeom>
            <a:avLst/>
            <a:gdLst/>
            <a:ahLst/>
            <a:cxnLst/>
            <a:rect l="l" t="t" r="r" b="b"/>
            <a:pathLst>
              <a:path w="1965325" h="777875">
                <a:moveTo>
                  <a:pt x="1835657" y="0"/>
                </a:moveTo>
                <a:lnTo>
                  <a:pt x="129540" y="0"/>
                </a:lnTo>
                <a:lnTo>
                  <a:pt x="79134" y="10187"/>
                </a:lnTo>
                <a:lnTo>
                  <a:pt x="37957" y="37973"/>
                </a:lnTo>
                <a:lnTo>
                  <a:pt x="10185" y="79188"/>
                </a:lnTo>
                <a:lnTo>
                  <a:pt x="0" y="129666"/>
                </a:lnTo>
                <a:lnTo>
                  <a:pt x="0" y="648208"/>
                </a:lnTo>
                <a:lnTo>
                  <a:pt x="10185" y="698686"/>
                </a:lnTo>
                <a:lnTo>
                  <a:pt x="37957" y="739902"/>
                </a:lnTo>
                <a:lnTo>
                  <a:pt x="79134" y="767687"/>
                </a:lnTo>
                <a:lnTo>
                  <a:pt x="129540" y="777875"/>
                </a:lnTo>
                <a:lnTo>
                  <a:pt x="1835657" y="777875"/>
                </a:lnTo>
                <a:lnTo>
                  <a:pt x="1886082" y="767687"/>
                </a:lnTo>
                <a:lnTo>
                  <a:pt x="1927304" y="739902"/>
                </a:lnTo>
                <a:lnTo>
                  <a:pt x="1955119" y="698686"/>
                </a:lnTo>
                <a:lnTo>
                  <a:pt x="1965325" y="648208"/>
                </a:lnTo>
                <a:lnTo>
                  <a:pt x="1965325" y="129666"/>
                </a:lnTo>
                <a:lnTo>
                  <a:pt x="1955119" y="79188"/>
                </a:lnTo>
                <a:lnTo>
                  <a:pt x="1927304" y="37973"/>
                </a:lnTo>
                <a:lnTo>
                  <a:pt x="1886082" y="10187"/>
                </a:lnTo>
                <a:lnTo>
                  <a:pt x="1835657" y="0"/>
                </a:lnTo>
                <a:close/>
              </a:path>
            </a:pathLst>
          </a:custGeom>
          <a:solidFill>
            <a:srgbClr val="90C8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31481" y="2568701"/>
            <a:ext cx="13188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0520" marR="5080" indent="-33845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Mü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ile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imi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  Bağlıyız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07251" y="3308350"/>
            <a:ext cx="1965325" cy="777875"/>
          </a:xfrm>
          <a:custGeom>
            <a:avLst/>
            <a:gdLst/>
            <a:ahLst/>
            <a:cxnLst/>
            <a:rect l="l" t="t" r="r" b="b"/>
            <a:pathLst>
              <a:path w="1965325" h="777875">
                <a:moveTo>
                  <a:pt x="1835657" y="0"/>
                </a:moveTo>
                <a:lnTo>
                  <a:pt x="129540" y="0"/>
                </a:lnTo>
                <a:lnTo>
                  <a:pt x="79134" y="10187"/>
                </a:lnTo>
                <a:lnTo>
                  <a:pt x="37957" y="37973"/>
                </a:lnTo>
                <a:lnTo>
                  <a:pt x="10185" y="79188"/>
                </a:lnTo>
                <a:lnTo>
                  <a:pt x="0" y="129666"/>
                </a:lnTo>
                <a:lnTo>
                  <a:pt x="0" y="648207"/>
                </a:lnTo>
                <a:lnTo>
                  <a:pt x="10185" y="698686"/>
                </a:lnTo>
                <a:lnTo>
                  <a:pt x="37957" y="739902"/>
                </a:lnTo>
                <a:lnTo>
                  <a:pt x="79134" y="767687"/>
                </a:lnTo>
                <a:lnTo>
                  <a:pt x="129540" y="777875"/>
                </a:lnTo>
                <a:lnTo>
                  <a:pt x="1835657" y="777875"/>
                </a:lnTo>
                <a:lnTo>
                  <a:pt x="1886082" y="767687"/>
                </a:lnTo>
                <a:lnTo>
                  <a:pt x="1927304" y="739902"/>
                </a:lnTo>
                <a:lnTo>
                  <a:pt x="1955119" y="698686"/>
                </a:lnTo>
                <a:lnTo>
                  <a:pt x="1965325" y="648207"/>
                </a:lnTo>
                <a:lnTo>
                  <a:pt x="1965325" y="129666"/>
                </a:lnTo>
                <a:lnTo>
                  <a:pt x="1955119" y="79188"/>
                </a:lnTo>
                <a:lnTo>
                  <a:pt x="1927304" y="37973"/>
                </a:lnTo>
                <a:lnTo>
                  <a:pt x="1886082" y="10187"/>
                </a:lnTo>
                <a:lnTo>
                  <a:pt x="1835657" y="0"/>
                </a:lnTo>
                <a:close/>
              </a:path>
            </a:pathLst>
          </a:custGeom>
          <a:solidFill>
            <a:srgbClr val="37B5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52818" y="3551301"/>
            <a:ext cx="1273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Kalite</a:t>
            </a:r>
            <a:r>
              <a:rPr sz="16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Odaklıyız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07251" y="4170426"/>
            <a:ext cx="1965325" cy="777875"/>
          </a:xfrm>
          <a:custGeom>
            <a:avLst/>
            <a:gdLst/>
            <a:ahLst/>
            <a:cxnLst/>
            <a:rect l="l" t="t" r="r" b="b"/>
            <a:pathLst>
              <a:path w="1965325" h="777875">
                <a:moveTo>
                  <a:pt x="1835657" y="0"/>
                </a:moveTo>
                <a:lnTo>
                  <a:pt x="129540" y="0"/>
                </a:lnTo>
                <a:lnTo>
                  <a:pt x="79134" y="10185"/>
                </a:lnTo>
                <a:lnTo>
                  <a:pt x="37957" y="37957"/>
                </a:lnTo>
                <a:lnTo>
                  <a:pt x="10185" y="79134"/>
                </a:lnTo>
                <a:lnTo>
                  <a:pt x="0" y="129540"/>
                </a:lnTo>
                <a:lnTo>
                  <a:pt x="0" y="648207"/>
                </a:lnTo>
                <a:lnTo>
                  <a:pt x="10185" y="698632"/>
                </a:lnTo>
                <a:lnTo>
                  <a:pt x="37957" y="739854"/>
                </a:lnTo>
                <a:lnTo>
                  <a:pt x="79134" y="767669"/>
                </a:lnTo>
                <a:lnTo>
                  <a:pt x="129540" y="777875"/>
                </a:lnTo>
                <a:lnTo>
                  <a:pt x="1835657" y="777875"/>
                </a:lnTo>
                <a:lnTo>
                  <a:pt x="1886082" y="767669"/>
                </a:lnTo>
                <a:lnTo>
                  <a:pt x="1927304" y="739854"/>
                </a:lnTo>
                <a:lnTo>
                  <a:pt x="1955119" y="698632"/>
                </a:lnTo>
                <a:lnTo>
                  <a:pt x="1965325" y="648207"/>
                </a:lnTo>
                <a:lnTo>
                  <a:pt x="1965325" y="129540"/>
                </a:lnTo>
                <a:lnTo>
                  <a:pt x="1955119" y="79134"/>
                </a:lnTo>
                <a:lnTo>
                  <a:pt x="1927304" y="37957"/>
                </a:lnTo>
                <a:lnTo>
                  <a:pt x="1886082" y="10185"/>
                </a:lnTo>
                <a:lnTo>
                  <a:pt x="183565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73797" y="4413250"/>
            <a:ext cx="8331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Dinamiğiz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07251" y="5030723"/>
            <a:ext cx="1965325" cy="778510"/>
          </a:xfrm>
          <a:custGeom>
            <a:avLst/>
            <a:gdLst/>
            <a:ahLst/>
            <a:cxnLst/>
            <a:rect l="l" t="t" r="r" b="b"/>
            <a:pathLst>
              <a:path w="1965325" h="778510">
                <a:moveTo>
                  <a:pt x="1835657" y="0"/>
                </a:moveTo>
                <a:lnTo>
                  <a:pt x="129540" y="0"/>
                </a:lnTo>
                <a:lnTo>
                  <a:pt x="79134" y="10205"/>
                </a:lnTo>
                <a:lnTo>
                  <a:pt x="37957" y="38020"/>
                </a:lnTo>
                <a:lnTo>
                  <a:pt x="10185" y="79242"/>
                </a:lnTo>
                <a:lnTo>
                  <a:pt x="0" y="129667"/>
                </a:lnTo>
                <a:lnTo>
                  <a:pt x="0" y="648296"/>
                </a:lnTo>
                <a:lnTo>
                  <a:pt x="10185" y="698760"/>
                </a:lnTo>
                <a:lnTo>
                  <a:pt x="37957" y="739968"/>
                </a:lnTo>
                <a:lnTo>
                  <a:pt x="79134" y="767751"/>
                </a:lnTo>
                <a:lnTo>
                  <a:pt x="129540" y="777938"/>
                </a:lnTo>
                <a:lnTo>
                  <a:pt x="1835657" y="777938"/>
                </a:lnTo>
                <a:lnTo>
                  <a:pt x="1886082" y="767751"/>
                </a:lnTo>
                <a:lnTo>
                  <a:pt x="1927304" y="739968"/>
                </a:lnTo>
                <a:lnTo>
                  <a:pt x="1955119" y="698760"/>
                </a:lnTo>
                <a:lnTo>
                  <a:pt x="1965325" y="648296"/>
                </a:lnTo>
                <a:lnTo>
                  <a:pt x="1965325" y="129667"/>
                </a:lnTo>
                <a:lnTo>
                  <a:pt x="1955119" y="79242"/>
                </a:lnTo>
                <a:lnTo>
                  <a:pt x="1927304" y="38020"/>
                </a:lnTo>
                <a:lnTo>
                  <a:pt x="1886082" y="10205"/>
                </a:lnTo>
                <a:lnTo>
                  <a:pt x="183565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151878" y="5274055"/>
            <a:ext cx="10769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Fark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Yaratırız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25881" y="518540"/>
            <a:ext cx="5634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205B"/>
                </a:solidFill>
              </a:rPr>
              <a:t>İpekyolu’nu </a:t>
            </a:r>
            <a:r>
              <a:rPr sz="2400" spc="-5" dirty="0">
                <a:solidFill>
                  <a:srgbClr val="00205B"/>
                </a:solidFill>
              </a:rPr>
              <a:t>seçmeniz </a:t>
            </a:r>
            <a:r>
              <a:rPr sz="2400" spc="-10" dirty="0">
                <a:solidFill>
                  <a:srgbClr val="00205B"/>
                </a:solidFill>
              </a:rPr>
              <a:t>için </a:t>
            </a:r>
            <a:r>
              <a:rPr sz="2400" dirty="0">
                <a:solidFill>
                  <a:srgbClr val="00205B"/>
                </a:solidFill>
              </a:rPr>
              <a:t>10</a:t>
            </a:r>
            <a:r>
              <a:rPr sz="2400" spc="150" dirty="0">
                <a:solidFill>
                  <a:srgbClr val="00205B"/>
                </a:solidFill>
              </a:rPr>
              <a:t> </a:t>
            </a:r>
            <a:r>
              <a:rPr sz="2400" dirty="0">
                <a:solidFill>
                  <a:srgbClr val="00205B"/>
                </a:solidFill>
              </a:rPr>
              <a:t>neden!</a:t>
            </a:r>
            <a:endParaRPr sz="2400"/>
          </a:p>
        </p:txBody>
      </p:sp>
      <p:sp>
        <p:nvSpPr>
          <p:cNvPr id="17" name="object 17"/>
          <p:cNvSpPr/>
          <p:nvPr/>
        </p:nvSpPr>
        <p:spPr>
          <a:xfrm>
            <a:off x="6876288" y="0"/>
            <a:ext cx="2257044" cy="980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237</Words>
  <Application>Microsoft Office PowerPoint</Application>
  <PresentationFormat>Ekran Gösterisi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Theme</vt:lpstr>
      <vt:lpstr>İpekyolu Lojistik</vt:lpstr>
      <vt:lpstr>İpekyolu Lojistik</vt:lpstr>
      <vt:lpstr>İpekyolu Lojistik</vt:lpstr>
      <vt:lpstr>İpekyolu Lojistik</vt:lpstr>
      <vt:lpstr>İpekyolu Lojistik</vt:lpstr>
      <vt:lpstr>Hizmetlerimiz</vt:lpstr>
      <vt:lpstr>Yurtiçi / Şehiriçi Kargo Taşımacılığı</vt:lpstr>
      <vt:lpstr>İpekyolu Lojistik</vt:lpstr>
      <vt:lpstr>İpekyolu’nu seçmeniz için 10 neden!</vt:lpstr>
      <vt:lpstr>Referanslarımız</vt:lpstr>
      <vt:lpstr>TEŞEKKÜR EDERİZ!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İpekyolu Lojistik</dc:title>
  <dc:creator>sinem-pc</dc:creator>
  <cp:lastModifiedBy>Fırat</cp:lastModifiedBy>
  <cp:revision>3</cp:revision>
  <dcterms:created xsi:type="dcterms:W3CDTF">2019-10-30T10:54:39Z</dcterms:created>
  <dcterms:modified xsi:type="dcterms:W3CDTF">2019-10-30T11:13:14Z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2019-10-30T00:00:00Z</vt:filetime>
  </property>
</Properties>
</file>